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409" r:id="rId3"/>
    <p:sldId id="410" r:id="rId4"/>
    <p:sldId id="411" r:id="rId5"/>
    <p:sldId id="419" r:id="rId6"/>
    <p:sldId id="420" r:id="rId7"/>
    <p:sldId id="413" r:id="rId8"/>
    <p:sldId id="417" r:id="rId9"/>
    <p:sldId id="418" r:id="rId10"/>
    <p:sldId id="414" r:id="rId11"/>
    <p:sldId id="421" r:id="rId12"/>
    <p:sldId id="422" r:id="rId13"/>
    <p:sldId id="415" r:id="rId14"/>
    <p:sldId id="423" r:id="rId15"/>
    <p:sldId id="424" r:id="rId16"/>
    <p:sldId id="416" r:id="rId17"/>
  </p:sldIdLst>
  <p:sldSz cx="12192000" cy="6858000"/>
  <p:notesSz cx="6858000" cy="9144000"/>
  <p:embeddedFontLst>
    <p:embeddedFont>
      <p:font typeface="微软雅黑" panose="020B0503020204020204" pitchFamily="34" charset="-122"/>
      <p:regular r:id="rId21"/>
    </p:embeddedFont>
    <p:embeddedFont>
      <p:font typeface="汉仪中简黑简" panose="00020600040101010101" charset="-122"/>
      <p:regular r:id="rId22"/>
    </p:embeddedFont>
    <p:embeddedFont>
      <p:font typeface="汉仪国强行书简" panose="00020600040101010101" charset="-122"/>
      <p:regular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737A"/>
    <a:srgbClr val="FFFFFF"/>
    <a:srgbClr val="6E787A"/>
    <a:srgbClr val="939C9E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72"/>
        <p:guide pos="3836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gradFill>
              <a:gsLst>
                <a:gs pos="72000">
                  <a:srgbClr val="56737A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Sheet1!$A$2:$A$13</c:f>
              <c:strCache>
                <c:ptCount val="12"/>
                <c:pt idx="0">
                  <c:v>1月</c:v>
                </c:pt>
                <c:pt idx="1">
                  <c:v>2月</c:v>
                </c:pt>
                <c:pt idx="2">
                  <c:v>2月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  <c:pt idx="6">
                  <c:v>7月</c:v>
                </c:pt>
                <c:pt idx="7">
                  <c:v>8月</c:v>
                </c:pt>
                <c:pt idx="8">
                  <c:v>9月</c:v>
                </c:pt>
                <c:pt idx="9">
                  <c:v>10月</c:v>
                </c:pt>
                <c:pt idx="10">
                  <c:v>11月</c:v>
                </c:pt>
                <c:pt idx="11">
                  <c:v>12月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6</c:v>
                </c:pt>
                <c:pt idx="5">
                  <c:v>4</c:v>
                </c:pt>
                <c:pt idx="6">
                  <c:v>3</c:v>
                </c:pt>
                <c:pt idx="7">
                  <c:v>5</c:v>
                </c:pt>
                <c:pt idx="8">
                  <c:v>3.5</c:v>
                </c:pt>
                <c:pt idx="9">
                  <c:v>3</c:v>
                </c:pt>
                <c:pt idx="10">
                  <c:v>4</c:v>
                </c:pt>
                <c:pt idx="11">
                  <c:v>5.5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0"/>
        <c:overlap val="-27"/>
        <c:axId val="1043822191"/>
        <c:axId val="1041438303"/>
      </c:barChart>
      <c:catAx>
        <c:axId val="10438221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汉仪中简黑简" panose="00020600040101010101" charset="-122"/>
              </a:defRPr>
            </a:pPr>
          </a:p>
        </c:txPr>
        <c:crossAx val="1041438303"/>
        <c:crosses val="autoZero"/>
        <c:auto val="1"/>
        <c:lblAlgn val="ctr"/>
        <c:lblOffset val="100"/>
        <c:noMultiLvlLbl val="0"/>
      </c:catAx>
      <c:valAx>
        <c:axId val="1041438303"/>
        <c:scaling>
          <c:orientation val="minMax"/>
          <c:max val="6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65000"/>
                <a:lumOff val="3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汉仪中简黑简" panose="00020600040101010101" charset="-122"/>
              </a:defRPr>
            </a:pPr>
          </a:p>
        </c:txPr>
        <c:crossAx val="1043822191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600">
          <a:latin typeface="汉仪中简黑简" panose="00020600040101010101" charset="-122"/>
          <a:ea typeface="汉仪中简黑简" panose="00020600040101010101" charset="-122"/>
          <a:cs typeface="汉仪中简黑简" panose="00020600040101010101" charset="-122"/>
          <a:sym typeface="汉仪中简黑简" panose="00020600040101010101" charset="-122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19050" cap="rnd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</a:ln>
          </c:spPr>
          <c:marker>
            <c:symbol val="circle"/>
            <c:size val="10"/>
            <c:spPr>
              <a:solidFill>
                <a:schemeClr val="tx1">
                  <a:lumMod val="65000"/>
                  <a:lumOff val="35000"/>
                </a:schemeClr>
              </a:solidFill>
              <a:ln w="6350" cap="flat" cmpd="sng" algn="ctr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  <a:round/>
              </a:ln>
            </c:spPr>
          </c:marker>
          <c:dLbls>
            <c:delete val="1"/>
          </c:dLbls>
          <c:trendline>
            <c:trendlineType val="log"/>
            <c:dispRSqr val="0"/>
            <c:dispEq val="0"/>
          </c:trendline>
          <c:trendline>
            <c:trendlineType val="log"/>
            <c:dispRSqr val="0"/>
            <c:dispEq val="0"/>
          </c:trendline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2.6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1</c:v>
                </c:pt>
                <c:pt idx="3">
                  <c:v>3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ln w="19050" cap="rnd" cmpd="sng" algn="ctr">
              <a:solidFill>
                <a:srgbClr val="939C9E"/>
              </a:solidFill>
              <a:prstDash val="solid"/>
              <a:round/>
            </a:ln>
          </c:spPr>
          <c:marker>
            <c:symbol val="circle"/>
            <c:size val="10"/>
            <c:spPr>
              <a:solidFill>
                <a:srgbClr val="939C9E"/>
              </a:solidFill>
              <a:ln w="6350" cap="flat" cmpd="sng" algn="ctr">
                <a:solidFill>
                  <a:srgbClr val="939C9E"/>
                </a:solidFill>
                <a:prstDash val="solid"/>
                <a:round/>
              </a:ln>
            </c:spPr>
          </c:marker>
          <c:dLbls>
            <c:delete val="1"/>
          </c:dLbls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2.6</c:v>
                </c:pt>
              </c:numCache>
            </c:num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0</c:v>
                </c:pt>
                <c:pt idx="1">
                  <c:v>2</c:v>
                </c:pt>
                <c:pt idx="2">
                  <c:v>2</c:v>
                </c:pt>
                <c:pt idx="3">
                  <c:v>1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ln w="19050" cap="rnd" cmpd="sng" algn="ctr">
              <a:solidFill>
                <a:srgbClr val="56737A"/>
              </a:solidFill>
              <a:prstDash val="solid"/>
              <a:round/>
            </a:ln>
          </c:spPr>
          <c:marker>
            <c:symbol val="circle"/>
            <c:size val="10"/>
            <c:spPr>
              <a:solidFill>
                <a:srgbClr val="56737A"/>
              </a:solidFill>
              <a:ln w="6350" cap="flat" cmpd="sng" algn="ctr">
                <a:solidFill>
                  <a:srgbClr val="56737A"/>
                </a:solidFill>
                <a:prstDash val="solid"/>
                <a:round/>
              </a:ln>
            </c:spPr>
          </c:marker>
          <c:dLbls>
            <c:delete val="1"/>
          </c:dLbls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2.6</c:v>
                </c:pt>
              </c:numCache>
            </c:num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0</c:v>
                </c:pt>
                <c:pt idx="1">
                  <c:v>3</c:v>
                </c:pt>
                <c:pt idx="2">
                  <c:v>3.1</c:v>
                </c:pt>
                <c:pt idx="3">
                  <c:v>3.5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Column3</c:v>
                </c:pt>
              </c:strCache>
            </c:strRef>
          </c:tx>
          <c:dLbls>
            <c:delete val="1"/>
          </c:dLbls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2.6</c:v>
                </c:pt>
              </c:numCache>
            </c:numRef>
          </c:xVal>
          <c:yVal>
            <c:numRef>
              <c:f>Sheet1!$E$2:$E$5</c:f>
              <c:numCache>
                <c:formatCode>General</c:formatCode>
                <c:ptCount val="4"/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7049600"/>
        <c:axId val="157051136"/>
      </c:scatterChart>
      <c:valAx>
        <c:axId val="1570496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汉仪中简黑简" panose="00020600040101010101" charset="-122"/>
              </a:defRPr>
            </a:pPr>
          </a:p>
        </c:txPr>
        <c:crossAx val="157051136"/>
        <c:crosses val="autoZero"/>
        <c:crossBetween val="midCat"/>
      </c:valAx>
      <c:valAx>
        <c:axId val="15705113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75000"/>
                </a:schemeClr>
              </a:solidFill>
              <a:prstDash val="sysDash"/>
              <a:round/>
            </a:ln>
          </c:spPr>
        </c:majorGridlines>
        <c:numFmt formatCode="General" sourceLinked="1"/>
        <c:majorTickMark val="out"/>
        <c:minorTickMark val="none"/>
        <c:tickLblPos val="nextTo"/>
        <c:spPr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汉仪中简黑简" panose="00020600040101010101" charset="-122"/>
              </a:defRPr>
            </a:pPr>
          </a:p>
        </c:txPr>
        <c:crossAx val="157049600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lang="zh-CN" sz="1600">
          <a:solidFill>
            <a:schemeClr val="bg1">
              <a:lumMod val="65000"/>
            </a:schemeClr>
          </a:solidFill>
          <a:latin typeface="汉仪中简黑简" panose="00020600040101010101" charset="-122"/>
          <a:ea typeface="汉仪中简黑简" panose="00020600040101010101" charset="-122"/>
          <a:cs typeface="汉仪中简黑简" panose="00020600040101010101" charset="-122"/>
          <a:sym typeface="汉仪中简黑简" panose="00020600040101010101" charset="-122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>
              <a:gsLst>
                <a:gs pos="76000">
                  <a:srgbClr val="56737A"/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>
                <a:gsLst>
                  <a:gs pos="76000">
                    <a:srgbClr val="56737A"/>
                  </a:gs>
                  <a:gs pos="100000">
                    <a:schemeClr val="bg1">
                      <a:lumMod val="95000"/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gradFill>
                <a:gsLst>
                  <a:gs pos="76000">
                    <a:srgbClr val="56737A"/>
                  </a:gs>
                  <a:gs pos="100000">
                    <a:schemeClr val="bg1">
                      <a:lumMod val="95000"/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gradFill>
                <a:gsLst>
                  <a:gs pos="76000">
                    <a:srgbClr val="56737A"/>
                  </a:gs>
                  <a:gs pos="100000">
                    <a:schemeClr val="bg1">
                      <a:lumMod val="95000"/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gradFill>
                <a:gsLst>
                  <a:gs pos="76000">
                    <a:srgbClr val="56737A"/>
                  </a:gs>
                  <a:gs pos="100000">
                    <a:schemeClr val="bg1">
                      <a:lumMod val="95000"/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809240616"/>
        <c:axId val="809241008"/>
      </c:barChart>
      <c:catAx>
        <c:axId val="809240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809241008"/>
        <c:crosses val="autoZero"/>
        <c:auto val="1"/>
        <c:lblAlgn val="ctr"/>
        <c:lblOffset val="100"/>
        <c:noMultiLvlLbl val="0"/>
      </c:catAx>
      <c:valAx>
        <c:axId val="809241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809240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/>
          <a:stretch>
            <a:fillRect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41910" y="-56515"/>
            <a:ext cx="12317095" cy="693801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95000"/>
                  <a:alpha val="69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blipFill rotWithShape="1">
          <a:blip r:embed="rId2"/>
          <a:stretch>
            <a:fillRect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41910" y="-56515"/>
            <a:ext cx="12317095" cy="693801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rotWithShape="1">
          <a:blip r:embed="rId2"/>
          <a:stretch>
            <a:fillRect t="-70000" b="-7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41910" y="-56515"/>
            <a:ext cx="12317095" cy="693801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bg>
      <p:bgPr>
        <a:blipFill rotWithShape="1">
          <a:blip r:embed="rId2"/>
          <a:stretch>
            <a:fillRect b="-1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41910" y="-56515"/>
            <a:ext cx="12317095" cy="693801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tags" Target="../tags/tag57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56.xml"/><Relationship Id="rId18" Type="http://schemas.openxmlformats.org/officeDocument/2006/relationships/tags" Target="../tags/tag55.xml"/><Relationship Id="rId17" Type="http://schemas.openxmlformats.org/officeDocument/2006/relationships/tags" Target="../tags/tag54.xml"/><Relationship Id="rId16" Type="http://schemas.openxmlformats.org/officeDocument/2006/relationships/tags" Target="../tags/tag53.xml"/><Relationship Id="rId15" Type="http://schemas.openxmlformats.org/officeDocument/2006/relationships/tags" Target="../tags/tag52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20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7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8.xml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9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60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2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64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5.xml"/><Relationship Id="rId1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4276090" y="3365500"/>
            <a:ext cx="3639185" cy="536575"/>
          </a:xfrm>
          <a:prstGeom prst="roundRect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dist"/>
            <a:r>
              <a:rPr lang="zh-CN" altLang="en-US" sz="2000">
                <a:latin typeface="汉仪中简黑简" panose="00020600040101010101" charset="-122"/>
                <a:ea typeface="汉仪中简黑简" panose="00020600040101010101" charset="-122"/>
              </a:rPr>
              <a:t>高一二班第七学习小组班会</a:t>
            </a:r>
            <a:endParaRPr lang="zh-CN" altLang="en-US" sz="2000"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445385" y="720725"/>
            <a:ext cx="7290435" cy="2741930"/>
            <a:chOff x="3131" y="715"/>
            <a:chExt cx="11481" cy="4318"/>
          </a:xfrm>
        </p:grpSpPr>
        <p:sp>
          <p:nvSpPr>
            <p:cNvPr id="5" name="文本框 4"/>
            <p:cNvSpPr txBox="1"/>
            <p:nvPr/>
          </p:nvSpPr>
          <p:spPr>
            <a:xfrm>
              <a:off x="9833" y="2426"/>
              <a:ext cx="1892" cy="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8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</a:rPr>
                <a:t>有</a:t>
              </a:r>
              <a:endParaRPr lang="zh-CN" altLang="en-US" sz="8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131" y="1653"/>
              <a:ext cx="1792" cy="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8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</a:rPr>
                <a:t>超</a:t>
              </a:r>
              <a:endParaRPr lang="zh-CN" altLang="en-US" sz="8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198" y="1100"/>
              <a:ext cx="5612" cy="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8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</a:rPr>
                <a:t>梦想，</a:t>
              </a:r>
              <a:endParaRPr lang="zh-CN" altLang="en-US" sz="8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436" y="715"/>
              <a:ext cx="1993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96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</a:rPr>
                <a:t>越</a:t>
              </a:r>
              <a:endParaRPr lang="zh-CN" altLang="en-US" sz="96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320" y="2563"/>
              <a:ext cx="1378" cy="247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96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必</a:t>
              </a:r>
              <a:endParaRPr lang="zh-CN" altLang="en-US" sz="96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1124" y="2798"/>
              <a:ext cx="3488" cy="208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zh-CN" altLang="en-US" sz="8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远方</a:t>
              </a:r>
              <a:endParaRPr lang="zh-CN" altLang="en-US" sz="8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圆角矩形 7"/>
          <p:cNvSpPr/>
          <p:nvPr/>
        </p:nvSpPr>
        <p:spPr>
          <a:xfrm>
            <a:off x="1066165" y="1699260"/>
            <a:ext cx="3039745" cy="4494530"/>
          </a:xfrm>
          <a:prstGeom prst="roundRect">
            <a:avLst>
              <a:gd name="adj" fmla="val 8167"/>
            </a:avLst>
          </a:prstGeom>
          <a:blipFill rotWithShape="1">
            <a:blip r:embed="rId1"/>
            <a:stretch>
              <a:fillRect/>
            </a:stretch>
          </a:blipFill>
          <a:ln>
            <a:solidFill>
              <a:srgbClr val="7B94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3643630" y="558800"/>
            <a:ext cx="4876800" cy="706755"/>
            <a:chOff x="5826" y="880"/>
            <a:chExt cx="7680" cy="1113"/>
          </a:xfrm>
        </p:grpSpPr>
        <p:sp>
          <p:nvSpPr>
            <p:cNvPr id="20" name="文本框 19"/>
            <p:cNvSpPr txBox="1"/>
            <p:nvPr/>
          </p:nvSpPr>
          <p:spPr>
            <a:xfrm>
              <a:off x="7693" y="880"/>
              <a:ext cx="394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0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问题反馈</a:t>
              </a:r>
              <a:endParaRPr lang="zh-CN" altLang="en-US" sz="4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5826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11613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4707255" y="1628775"/>
            <a:ext cx="3489325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zh-CN" altLang="en-US" sz="2800" b="1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</a:rPr>
              <a:t>点击添加标题</a:t>
            </a:r>
            <a:endParaRPr lang="zh-CN" altLang="en-US" sz="2800" b="1">
              <a:solidFill>
                <a:srgbClr val="56737A"/>
              </a:solidFill>
              <a:effectLst/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707255" y="2223770"/>
            <a:ext cx="666432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点击此处添加章节的描述内容，字数不超过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号字。点击此处添加章节的描述内容，字数不超过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号字。点击此处添加章节的描述内容，字数不超过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783965" y="3951605"/>
            <a:ext cx="699770" cy="699770"/>
          </a:xfrm>
          <a:prstGeom prst="ellipse">
            <a:avLst/>
          </a:prstGeom>
          <a:solidFill>
            <a:srgbClr val="56737A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>
                <a:latin typeface="汉仪中简黑简" panose="00020600040101010101" charset="-122"/>
                <a:ea typeface="汉仪中简黑简" panose="00020600040101010101" charset="-122"/>
              </a:rPr>
              <a:t>壹</a:t>
            </a:r>
            <a:endParaRPr lang="zh-CN" altLang="en-US" sz="2800"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685665" y="3916045"/>
            <a:ext cx="17087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要点一</a:t>
            </a:r>
            <a:endParaRPr lang="zh-CN" sz="20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4685665" y="4300855"/>
            <a:ext cx="6420485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3783965" y="5095240"/>
            <a:ext cx="699770" cy="699770"/>
          </a:xfrm>
          <a:prstGeom prst="ellipse">
            <a:avLst/>
          </a:prstGeom>
          <a:solidFill>
            <a:srgbClr val="56737A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>
                <a:latin typeface="汉仪中简黑简" panose="00020600040101010101" charset="-122"/>
                <a:ea typeface="汉仪中简黑简" panose="00020600040101010101" charset="-122"/>
              </a:rPr>
              <a:t>贰</a:t>
            </a:r>
            <a:endParaRPr lang="zh-CN" altLang="en-US" sz="2800"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631690" y="5059680"/>
            <a:ext cx="17087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要点二</a:t>
            </a:r>
            <a:endParaRPr lang="zh-CN" sz="20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631690" y="5444490"/>
            <a:ext cx="6420485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643630" y="558800"/>
            <a:ext cx="4876800" cy="706755"/>
            <a:chOff x="5826" y="880"/>
            <a:chExt cx="7680" cy="1113"/>
          </a:xfrm>
        </p:grpSpPr>
        <p:sp>
          <p:nvSpPr>
            <p:cNvPr id="20" name="文本框 19"/>
            <p:cNvSpPr txBox="1"/>
            <p:nvPr/>
          </p:nvSpPr>
          <p:spPr>
            <a:xfrm>
              <a:off x="7693" y="880"/>
              <a:ext cx="394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0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问题反馈</a:t>
              </a:r>
              <a:endParaRPr lang="zh-CN" altLang="en-US" sz="4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5826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11613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944880" y="1788795"/>
            <a:ext cx="41173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44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项目完成</a:t>
            </a:r>
            <a:r>
              <a:rPr lang="en-US" altLang="zh-CN" sz="44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98%</a:t>
            </a:r>
            <a:endParaRPr lang="en-US" altLang="zh-CN" sz="44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944880" y="2702560"/>
            <a:ext cx="6022975" cy="21558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  <a:sym typeface="+mn-ea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  <a:sym typeface="+mn-ea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  <a:sym typeface="+mn-ea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1025208" y="5335270"/>
            <a:ext cx="2499360" cy="457835"/>
          </a:xfrm>
          <a:prstGeom prst="roundRect">
            <a:avLst>
              <a:gd name="adj" fmla="val 17475"/>
            </a:avLst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关键字</a:t>
            </a:r>
            <a:endParaRPr lang="zh-CN" sz="2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923983" y="5335270"/>
            <a:ext cx="2499360" cy="457835"/>
          </a:xfrm>
          <a:prstGeom prst="roundRect">
            <a:avLst>
              <a:gd name="adj" fmla="val 17475"/>
            </a:avLst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关键字</a:t>
            </a:r>
            <a:endParaRPr lang="zh-CN" sz="2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7493000" y="1676400"/>
            <a:ext cx="3345815" cy="4274185"/>
          </a:xfrm>
          <a:prstGeom prst="roundRect">
            <a:avLst>
              <a:gd name="adj" fmla="val 7193"/>
            </a:avLst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4217670" y="2444750"/>
            <a:ext cx="3756660" cy="1106805"/>
            <a:chOff x="6642" y="3850"/>
            <a:chExt cx="5916" cy="1743"/>
          </a:xfrm>
        </p:grpSpPr>
        <p:sp>
          <p:nvSpPr>
            <p:cNvPr id="8" name="文本框 7"/>
            <p:cNvSpPr txBox="1"/>
            <p:nvPr/>
          </p:nvSpPr>
          <p:spPr>
            <a:xfrm>
              <a:off x="8798" y="3850"/>
              <a:ext cx="1608" cy="1743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66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肆</a:t>
              </a:r>
              <a:endParaRPr lang="zh-CN" altLang="en-US" sz="66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  <p:cxnSp>
          <p:nvCxnSpPr>
            <p:cNvPr id="2" name="直接连接符 1"/>
            <p:cNvCxnSpPr/>
            <p:nvPr/>
          </p:nvCxnSpPr>
          <p:spPr>
            <a:xfrm>
              <a:off x="6642" y="4721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"/>
            <p:cNvCxnSpPr/>
            <p:nvPr/>
          </p:nvCxnSpPr>
          <p:spPr>
            <a:xfrm>
              <a:off x="10665" y="4721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19"/>
          <p:cNvSpPr txBox="1"/>
          <p:nvPr/>
        </p:nvSpPr>
        <p:spPr>
          <a:xfrm>
            <a:off x="3519805" y="3634105"/>
            <a:ext cx="515175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6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rPr>
              <a:t>工作计划</a:t>
            </a:r>
            <a:endParaRPr lang="zh-CN" altLang="en-US" sz="60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643630" y="558800"/>
            <a:ext cx="4876800" cy="706755"/>
            <a:chOff x="5826" y="880"/>
            <a:chExt cx="7680" cy="1113"/>
          </a:xfrm>
        </p:grpSpPr>
        <p:sp>
          <p:nvSpPr>
            <p:cNvPr id="20" name="文本框 19"/>
            <p:cNvSpPr txBox="1"/>
            <p:nvPr/>
          </p:nvSpPr>
          <p:spPr>
            <a:xfrm>
              <a:off x="7693" y="880"/>
              <a:ext cx="394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0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工作计划</a:t>
              </a:r>
              <a:endParaRPr lang="zh-CN" altLang="en-US" sz="4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5826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11613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直接连接符 11"/>
          <p:cNvCxnSpPr/>
          <p:nvPr/>
        </p:nvCxnSpPr>
        <p:spPr>
          <a:xfrm>
            <a:off x="2647950" y="2783205"/>
            <a:ext cx="544830" cy="0"/>
          </a:xfrm>
          <a:prstGeom prst="line">
            <a:avLst/>
          </a:prstGeom>
          <a:ln>
            <a:solidFill>
              <a:srgbClr val="56737A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4555490" y="2783205"/>
            <a:ext cx="544830" cy="0"/>
          </a:xfrm>
          <a:prstGeom prst="line">
            <a:avLst/>
          </a:prstGeom>
          <a:ln>
            <a:solidFill>
              <a:srgbClr val="56737A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7040245" y="2783205"/>
            <a:ext cx="544830" cy="0"/>
          </a:xfrm>
          <a:prstGeom prst="line">
            <a:avLst/>
          </a:prstGeom>
          <a:ln>
            <a:solidFill>
              <a:srgbClr val="56737A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7784465" y="2301240"/>
            <a:ext cx="964565" cy="964565"/>
          </a:xfrm>
          <a:prstGeom prst="ellipse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81" name="camille"/>
          <p:cNvSpPr/>
          <p:nvPr/>
        </p:nvSpPr>
        <p:spPr bwMode="auto">
          <a:xfrm>
            <a:off x="8025130" y="2542540"/>
            <a:ext cx="483235" cy="48196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56737A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汉仪中简黑简" panose="00020600040101010101" charset="-122"/>
              <a:ea typeface="汉仪中简黑简" panose="00020600040101010101" charset="-122"/>
              <a:cs typeface="+mn-cs"/>
              <a:sym typeface="Gill Sans" charset="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170940" y="2144395"/>
            <a:ext cx="1278255" cy="1278255"/>
          </a:xfrm>
          <a:prstGeom prst="ellipse">
            <a:avLst/>
          </a:prstGeom>
          <a:noFill/>
          <a:ln>
            <a:solidFill>
              <a:srgbClr val="5673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96" name="camille"/>
          <p:cNvSpPr/>
          <p:nvPr/>
        </p:nvSpPr>
        <p:spPr bwMode="auto">
          <a:xfrm>
            <a:off x="1476375" y="2450465"/>
            <a:ext cx="668020" cy="66738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8180" y="12132"/>
                </a:moveTo>
                <a:cubicBezTo>
                  <a:pt x="17710" y="12226"/>
                  <a:pt x="17327" y="12561"/>
                  <a:pt x="17170" y="13012"/>
                </a:cubicBezTo>
                <a:cubicBezTo>
                  <a:pt x="17083" y="13261"/>
                  <a:pt x="16981" y="13503"/>
                  <a:pt x="16868" y="13738"/>
                </a:cubicBezTo>
                <a:cubicBezTo>
                  <a:pt x="16658" y="14169"/>
                  <a:pt x="16694" y="14677"/>
                  <a:pt x="16959" y="15075"/>
                </a:cubicBezTo>
                <a:lnTo>
                  <a:pt x="18131" y="16833"/>
                </a:lnTo>
                <a:lnTo>
                  <a:pt x="16832" y="18132"/>
                </a:lnTo>
                <a:lnTo>
                  <a:pt x="15075" y="16960"/>
                </a:lnTo>
                <a:cubicBezTo>
                  <a:pt x="14850" y="16810"/>
                  <a:pt x="14589" y="16733"/>
                  <a:pt x="14326" y="16733"/>
                </a:cubicBezTo>
                <a:cubicBezTo>
                  <a:pt x="14126" y="16733"/>
                  <a:pt x="13924" y="16778"/>
                  <a:pt x="13738" y="16868"/>
                </a:cubicBezTo>
                <a:cubicBezTo>
                  <a:pt x="13504" y="16981"/>
                  <a:pt x="13262" y="17083"/>
                  <a:pt x="13012" y="17170"/>
                </a:cubicBezTo>
                <a:cubicBezTo>
                  <a:pt x="12561" y="17327"/>
                  <a:pt x="12226" y="17712"/>
                  <a:pt x="12133" y="18180"/>
                </a:cubicBezTo>
                <a:lnTo>
                  <a:pt x="11717" y="20249"/>
                </a:lnTo>
                <a:lnTo>
                  <a:pt x="9881" y="20249"/>
                </a:lnTo>
                <a:lnTo>
                  <a:pt x="9467" y="18180"/>
                </a:lnTo>
                <a:cubicBezTo>
                  <a:pt x="9373" y="17712"/>
                  <a:pt x="9039" y="17327"/>
                  <a:pt x="8588" y="17170"/>
                </a:cubicBezTo>
                <a:cubicBezTo>
                  <a:pt x="8339" y="17083"/>
                  <a:pt x="8096" y="16983"/>
                  <a:pt x="7861" y="16869"/>
                </a:cubicBezTo>
                <a:cubicBezTo>
                  <a:pt x="7675" y="16778"/>
                  <a:pt x="7474" y="16733"/>
                  <a:pt x="7273" y="16733"/>
                </a:cubicBezTo>
                <a:cubicBezTo>
                  <a:pt x="7011" y="16733"/>
                  <a:pt x="6750" y="16810"/>
                  <a:pt x="6525" y="16960"/>
                </a:cubicBezTo>
                <a:lnTo>
                  <a:pt x="4767" y="18132"/>
                </a:lnTo>
                <a:lnTo>
                  <a:pt x="3468" y="16833"/>
                </a:lnTo>
                <a:lnTo>
                  <a:pt x="4639" y="15075"/>
                </a:lnTo>
                <a:cubicBezTo>
                  <a:pt x="4904" y="14677"/>
                  <a:pt x="4939" y="14169"/>
                  <a:pt x="4732" y="13738"/>
                </a:cubicBezTo>
                <a:cubicBezTo>
                  <a:pt x="4618" y="13504"/>
                  <a:pt x="4516" y="13263"/>
                  <a:pt x="4429" y="13013"/>
                </a:cubicBezTo>
                <a:cubicBezTo>
                  <a:pt x="4273" y="12561"/>
                  <a:pt x="3888" y="12227"/>
                  <a:pt x="3419" y="12133"/>
                </a:cubicBezTo>
                <a:lnTo>
                  <a:pt x="1350" y="11718"/>
                </a:lnTo>
                <a:lnTo>
                  <a:pt x="1349" y="9882"/>
                </a:lnTo>
                <a:lnTo>
                  <a:pt x="3419" y="9468"/>
                </a:lnTo>
                <a:cubicBezTo>
                  <a:pt x="3888" y="9374"/>
                  <a:pt x="4273" y="9039"/>
                  <a:pt x="4429" y="8588"/>
                </a:cubicBezTo>
                <a:cubicBezTo>
                  <a:pt x="4516" y="8338"/>
                  <a:pt x="4617" y="8096"/>
                  <a:pt x="4731" y="7862"/>
                </a:cubicBezTo>
                <a:cubicBezTo>
                  <a:pt x="4940" y="7431"/>
                  <a:pt x="4905" y="6923"/>
                  <a:pt x="4639" y="6524"/>
                </a:cubicBezTo>
                <a:lnTo>
                  <a:pt x="3468" y="4767"/>
                </a:lnTo>
                <a:lnTo>
                  <a:pt x="4767" y="3468"/>
                </a:lnTo>
                <a:lnTo>
                  <a:pt x="6525" y="4639"/>
                </a:lnTo>
                <a:cubicBezTo>
                  <a:pt x="6750" y="4790"/>
                  <a:pt x="7011" y="4866"/>
                  <a:pt x="7273" y="4866"/>
                </a:cubicBezTo>
                <a:cubicBezTo>
                  <a:pt x="7474" y="4866"/>
                  <a:pt x="7674" y="4822"/>
                  <a:pt x="7861" y="4732"/>
                </a:cubicBezTo>
                <a:cubicBezTo>
                  <a:pt x="8095" y="4619"/>
                  <a:pt x="8337" y="4517"/>
                  <a:pt x="8586" y="4430"/>
                </a:cubicBezTo>
                <a:cubicBezTo>
                  <a:pt x="9039" y="4272"/>
                  <a:pt x="9373" y="3888"/>
                  <a:pt x="9467" y="3420"/>
                </a:cubicBezTo>
                <a:lnTo>
                  <a:pt x="9881" y="1350"/>
                </a:lnTo>
                <a:lnTo>
                  <a:pt x="11717" y="1350"/>
                </a:lnTo>
                <a:lnTo>
                  <a:pt x="12131" y="3420"/>
                </a:lnTo>
                <a:cubicBezTo>
                  <a:pt x="12225" y="3888"/>
                  <a:pt x="12560" y="4272"/>
                  <a:pt x="13012" y="4430"/>
                </a:cubicBezTo>
                <a:cubicBezTo>
                  <a:pt x="13261" y="4517"/>
                  <a:pt x="13502" y="4617"/>
                  <a:pt x="13737" y="4731"/>
                </a:cubicBezTo>
                <a:cubicBezTo>
                  <a:pt x="13924" y="4822"/>
                  <a:pt x="14125" y="4866"/>
                  <a:pt x="14326" y="4866"/>
                </a:cubicBezTo>
                <a:cubicBezTo>
                  <a:pt x="14589" y="4866"/>
                  <a:pt x="14850" y="4790"/>
                  <a:pt x="15075" y="4639"/>
                </a:cubicBezTo>
                <a:lnTo>
                  <a:pt x="16832" y="3468"/>
                </a:lnTo>
                <a:lnTo>
                  <a:pt x="18131" y="4767"/>
                </a:lnTo>
                <a:lnTo>
                  <a:pt x="16959" y="6524"/>
                </a:lnTo>
                <a:cubicBezTo>
                  <a:pt x="16694" y="6923"/>
                  <a:pt x="16660" y="7431"/>
                  <a:pt x="16867" y="7861"/>
                </a:cubicBezTo>
                <a:cubicBezTo>
                  <a:pt x="16980" y="8096"/>
                  <a:pt x="17083" y="8337"/>
                  <a:pt x="17170" y="8587"/>
                </a:cubicBezTo>
                <a:cubicBezTo>
                  <a:pt x="17327" y="9039"/>
                  <a:pt x="17710" y="9373"/>
                  <a:pt x="18180" y="9467"/>
                </a:cubicBezTo>
                <a:lnTo>
                  <a:pt x="20248" y="9882"/>
                </a:lnTo>
                <a:lnTo>
                  <a:pt x="20250" y="11718"/>
                </a:lnTo>
                <a:cubicBezTo>
                  <a:pt x="20250" y="11718"/>
                  <a:pt x="18180" y="12132"/>
                  <a:pt x="18180" y="12132"/>
                </a:cubicBezTo>
                <a:close/>
                <a:moveTo>
                  <a:pt x="20513" y="8558"/>
                </a:moveTo>
                <a:lnTo>
                  <a:pt x="18445" y="8143"/>
                </a:lnTo>
                <a:cubicBezTo>
                  <a:pt x="18341" y="7844"/>
                  <a:pt x="18218" y="7554"/>
                  <a:pt x="18082" y="7273"/>
                </a:cubicBezTo>
                <a:lnTo>
                  <a:pt x="19254" y="5516"/>
                </a:lnTo>
                <a:cubicBezTo>
                  <a:pt x="19611" y="4980"/>
                  <a:pt x="19540" y="4268"/>
                  <a:pt x="19085" y="3813"/>
                </a:cubicBezTo>
                <a:lnTo>
                  <a:pt x="17787" y="2514"/>
                </a:lnTo>
                <a:cubicBezTo>
                  <a:pt x="17526" y="2253"/>
                  <a:pt x="17181" y="2118"/>
                  <a:pt x="16831" y="2118"/>
                </a:cubicBezTo>
                <a:cubicBezTo>
                  <a:pt x="16573" y="2118"/>
                  <a:pt x="16312" y="2193"/>
                  <a:pt x="16084" y="2345"/>
                </a:cubicBezTo>
                <a:lnTo>
                  <a:pt x="14326" y="3516"/>
                </a:lnTo>
                <a:cubicBezTo>
                  <a:pt x="14044" y="3380"/>
                  <a:pt x="13754" y="3258"/>
                  <a:pt x="13455" y="3155"/>
                </a:cubicBezTo>
                <a:lnTo>
                  <a:pt x="13041" y="1085"/>
                </a:lnTo>
                <a:cubicBezTo>
                  <a:pt x="12916" y="454"/>
                  <a:pt x="12361" y="0"/>
                  <a:pt x="11717" y="0"/>
                </a:cubicBezTo>
                <a:lnTo>
                  <a:pt x="9881" y="0"/>
                </a:lnTo>
                <a:cubicBezTo>
                  <a:pt x="9238" y="0"/>
                  <a:pt x="8684" y="454"/>
                  <a:pt x="8557" y="1085"/>
                </a:cubicBezTo>
                <a:lnTo>
                  <a:pt x="8143" y="3155"/>
                </a:lnTo>
                <a:cubicBezTo>
                  <a:pt x="7843" y="3258"/>
                  <a:pt x="7554" y="3381"/>
                  <a:pt x="7273" y="3516"/>
                </a:cubicBezTo>
                <a:lnTo>
                  <a:pt x="5516" y="2345"/>
                </a:lnTo>
                <a:cubicBezTo>
                  <a:pt x="5287" y="2193"/>
                  <a:pt x="5026" y="2118"/>
                  <a:pt x="4767" y="2118"/>
                </a:cubicBezTo>
                <a:cubicBezTo>
                  <a:pt x="4419" y="2118"/>
                  <a:pt x="4073" y="2253"/>
                  <a:pt x="3812" y="2514"/>
                </a:cubicBezTo>
                <a:lnTo>
                  <a:pt x="2514" y="3813"/>
                </a:lnTo>
                <a:cubicBezTo>
                  <a:pt x="2059" y="4268"/>
                  <a:pt x="1988" y="4980"/>
                  <a:pt x="2345" y="5516"/>
                </a:cubicBezTo>
                <a:lnTo>
                  <a:pt x="3516" y="7273"/>
                </a:lnTo>
                <a:cubicBezTo>
                  <a:pt x="3380" y="7555"/>
                  <a:pt x="3258" y="7844"/>
                  <a:pt x="3154" y="8144"/>
                </a:cubicBezTo>
                <a:lnTo>
                  <a:pt x="1085" y="8558"/>
                </a:lnTo>
                <a:cubicBezTo>
                  <a:pt x="454" y="8684"/>
                  <a:pt x="0" y="9238"/>
                  <a:pt x="0" y="9882"/>
                </a:cubicBezTo>
                <a:lnTo>
                  <a:pt x="0" y="11718"/>
                </a:lnTo>
                <a:cubicBezTo>
                  <a:pt x="0" y="12361"/>
                  <a:pt x="454" y="12916"/>
                  <a:pt x="1085" y="13042"/>
                </a:cubicBezTo>
                <a:lnTo>
                  <a:pt x="3154" y="13456"/>
                </a:lnTo>
                <a:cubicBezTo>
                  <a:pt x="3258" y="13755"/>
                  <a:pt x="3380" y="14046"/>
                  <a:pt x="3516" y="14326"/>
                </a:cubicBezTo>
                <a:lnTo>
                  <a:pt x="2345" y="16083"/>
                </a:lnTo>
                <a:cubicBezTo>
                  <a:pt x="1988" y="16619"/>
                  <a:pt x="2059" y="17332"/>
                  <a:pt x="2514" y="17787"/>
                </a:cubicBezTo>
                <a:lnTo>
                  <a:pt x="3812" y="19086"/>
                </a:lnTo>
                <a:cubicBezTo>
                  <a:pt x="4073" y="19346"/>
                  <a:pt x="4419" y="19482"/>
                  <a:pt x="4767" y="19482"/>
                </a:cubicBezTo>
                <a:cubicBezTo>
                  <a:pt x="5026" y="19482"/>
                  <a:pt x="5287" y="19406"/>
                  <a:pt x="5516" y="19254"/>
                </a:cubicBezTo>
                <a:lnTo>
                  <a:pt x="7273" y="18083"/>
                </a:lnTo>
                <a:cubicBezTo>
                  <a:pt x="7554" y="18220"/>
                  <a:pt x="7843" y="18341"/>
                  <a:pt x="8143" y="18445"/>
                </a:cubicBezTo>
                <a:lnTo>
                  <a:pt x="8557" y="20514"/>
                </a:lnTo>
                <a:cubicBezTo>
                  <a:pt x="8684" y="21146"/>
                  <a:pt x="9238" y="21599"/>
                  <a:pt x="9881" y="21599"/>
                </a:cubicBezTo>
                <a:lnTo>
                  <a:pt x="11717" y="21599"/>
                </a:lnTo>
                <a:cubicBezTo>
                  <a:pt x="12361" y="21599"/>
                  <a:pt x="12916" y="21146"/>
                  <a:pt x="13041" y="20514"/>
                </a:cubicBezTo>
                <a:lnTo>
                  <a:pt x="13456" y="18445"/>
                </a:lnTo>
                <a:cubicBezTo>
                  <a:pt x="13755" y="18341"/>
                  <a:pt x="14046" y="18219"/>
                  <a:pt x="14326" y="18083"/>
                </a:cubicBezTo>
                <a:lnTo>
                  <a:pt x="16084" y="19254"/>
                </a:lnTo>
                <a:cubicBezTo>
                  <a:pt x="16312" y="19406"/>
                  <a:pt x="16573" y="19482"/>
                  <a:pt x="16831" y="19482"/>
                </a:cubicBezTo>
                <a:cubicBezTo>
                  <a:pt x="17181" y="19482"/>
                  <a:pt x="17526" y="19346"/>
                  <a:pt x="17787" y="19086"/>
                </a:cubicBezTo>
                <a:lnTo>
                  <a:pt x="19085" y="17787"/>
                </a:lnTo>
                <a:cubicBezTo>
                  <a:pt x="19540" y="17332"/>
                  <a:pt x="19611" y="16619"/>
                  <a:pt x="19254" y="16083"/>
                </a:cubicBezTo>
                <a:lnTo>
                  <a:pt x="18082" y="14326"/>
                </a:lnTo>
                <a:cubicBezTo>
                  <a:pt x="18219" y="14045"/>
                  <a:pt x="18341" y="13755"/>
                  <a:pt x="18445" y="13456"/>
                </a:cubicBezTo>
                <a:lnTo>
                  <a:pt x="20513" y="13042"/>
                </a:lnTo>
                <a:cubicBezTo>
                  <a:pt x="21145" y="12916"/>
                  <a:pt x="21599" y="12361"/>
                  <a:pt x="21599" y="11718"/>
                </a:cubicBezTo>
                <a:lnTo>
                  <a:pt x="21599" y="9882"/>
                </a:lnTo>
                <a:cubicBezTo>
                  <a:pt x="21599" y="9238"/>
                  <a:pt x="21145" y="8684"/>
                  <a:pt x="20513" y="8558"/>
                </a:cubicBezTo>
              </a:path>
            </a:pathLst>
          </a:custGeom>
          <a:solidFill>
            <a:srgbClr val="56737A"/>
          </a:solidFill>
          <a:ln>
            <a:noFill/>
          </a:ln>
          <a:effectLst/>
        </p:spPr>
        <p:txBody>
          <a:bodyPr lIns="19050" tIns="19050" rIns="19050" bIns="19050" anchor="ctr"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56737A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汉仪中简黑简" panose="00020600040101010101" charset="-122"/>
              <a:ea typeface="汉仪中简黑简" panose="00020600040101010101" charset="-122"/>
              <a:cs typeface="+mn-cs"/>
              <a:sym typeface="Gill Sans" charset="0"/>
            </a:endParaRPr>
          </a:p>
        </p:txBody>
      </p:sp>
      <p:sp>
        <p:nvSpPr>
          <p:cNvPr id="197" name="camille"/>
          <p:cNvSpPr/>
          <p:nvPr/>
        </p:nvSpPr>
        <p:spPr bwMode="auto">
          <a:xfrm>
            <a:off x="1664335" y="2637790"/>
            <a:ext cx="292100" cy="2921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20250"/>
                </a:moveTo>
                <a:cubicBezTo>
                  <a:pt x="5580" y="20250"/>
                  <a:pt x="1350" y="16017"/>
                  <a:pt x="1350" y="10800"/>
                </a:cubicBezTo>
                <a:cubicBezTo>
                  <a:pt x="1350" y="5582"/>
                  <a:pt x="5580" y="1349"/>
                  <a:pt x="10800" y="1349"/>
                </a:cubicBezTo>
                <a:cubicBezTo>
                  <a:pt x="16016" y="1349"/>
                  <a:pt x="20250" y="5582"/>
                  <a:pt x="20250" y="10800"/>
                </a:cubicBezTo>
                <a:cubicBezTo>
                  <a:pt x="20250" y="16017"/>
                  <a:pt x="16016" y="20250"/>
                  <a:pt x="10800" y="20250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3"/>
                  <a:pt x="4836" y="21600"/>
                  <a:pt x="10800" y="21600"/>
                </a:cubicBezTo>
                <a:cubicBezTo>
                  <a:pt x="16763" y="21600"/>
                  <a:pt x="21599" y="16763"/>
                  <a:pt x="21599" y="10800"/>
                </a:cubicBezTo>
                <a:cubicBezTo>
                  <a:pt x="21599" y="4836"/>
                  <a:pt x="16763" y="0"/>
                  <a:pt x="10800" y="0"/>
                </a:cubicBezTo>
              </a:path>
            </a:pathLst>
          </a:custGeom>
          <a:solidFill>
            <a:srgbClr val="56737A"/>
          </a:solidFill>
          <a:ln>
            <a:solidFill>
              <a:srgbClr val="56737A"/>
            </a:solidFill>
          </a:ln>
          <a:effectLst/>
        </p:spPr>
        <p:txBody>
          <a:bodyPr lIns="19050" tIns="19050" rIns="19050" bIns="19050" anchor="ctr"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56737A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汉仪中简黑简" panose="00020600040101010101" charset="-122"/>
              <a:ea typeface="汉仪中简黑简" panose="00020600040101010101" charset="-122"/>
              <a:cs typeface="+mn-cs"/>
              <a:sym typeface="Gill Sans" charset="0"/>
            </a:endParaRPr>
          </a:p>
        </p:txBody>
      </p:sp>
      <p:sp>
        <p:nvSpPr>
          <p:cNvPr id="198" name="camille"/>
          <p:cNvSpPr/>
          <p:nvPr/>
        </p:nvSpPr>
        <p:spPr bwMode="auto">
          <a:xfrm>
            <a:off x="1725930" y="2700655"/>
            <a:ext cx="167640" cy="16764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18900"/>
                </a:moveTo>
                <a:cubicBezTo>
                  <a:pt x="6328" y="18900"/>
                  <a:pt x="2699" y="15271"/>
                  <a:pt x="2699" y="10800"/>
                </a:cubicBezTo>
                <a:cubicBezTo>
                  <a:pt x="2699" y="6329"/>
                  <a:pt x="6328" y="2700"/>
                  <a:pt x="10800" y="2700"/>
                </a:cubicBezTo>
                <a:cubicBezTo>
                  <a:pt x="15271" y="2700"/>
                  <a:pt x="18899" y="6329"/>
                  <a:pt x="18899" y="10800"/>
                </a:cubicBezTo>
                <a:cubicBezTo>
                  <a:pt x="18899" y="15271"/>
                  <a:pt x="15271" y="18900"/>
                  <a:pt x="10800" y="18900"/>
                </a:cubicBezTo>
                <a:moveTo>
                  <a:pt x="10800" y="0"/>
                </a:moveTo>
                <a:cubicBezTo>
                  <a:pt x="4830" y="0"/>
                  <a:pt x="0" y="4833"/>
                  <a:pt x="0" y="10800"/>
                </a:cubicBezTo>
                <a:cubicBezTo>
                  <a:pt x="0" y="16766"/>
                  <a:pt x="4830" y="21599"/>
                  <a:pt x="10800" y="21599"/>
                </a:cubicBezTo>
                <a:cubicBezTo>
                  <a:pt x="16764" y="21599"/>
                  <a:pt x="21600" y="16766"/>
                  <a:pt x="21600" y="10800"/>
                </a:cubicBezTo>
                <a:cubicBezTo>
                  <a:pt x="21600" y="4833"/>
                  <a:pt x="16764" y="0"/>
                  <a:pt x="10800" y="0"/>
                </a:cubicBezTo>
              </a:path>
            </a:pathLst>
          </a:custGeom>
          <a:solidFill>
            <a:srgbClr val="56737A"/>
          </a:solidFill>
          <a:ln>
            <a:solidFill>
              <a:srgbClr val="56737A"/>
            </a:solidFill>
          </a:ln>
          <a:effectLst/>
        </p:spPr>
        <p:txBody>
          <a:bodyPr lIns="19050" tIns="19050" rIns="19050" bIns="19050" anchor="ctr"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56737A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汉仪中简黑简" panose="00020600040101010101" charset="-122"/>
              <a:ea typeface="汉仪中简黑简" panose="00020600040101010101" charset="-122"/>
              <a:cs typeface="+mn-cs"/>
              <a:sym typeface="Gill Sans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9692640" y="2144395"/>
            <a:ext cx="1278255" cy="1278255"/>
          </a:xfrm>
          <a:prstGeom prst="ellipse">
            <a:avLst/>
          </a:prstGeom>
          <a:noFill/>
          <a:ln>
            <a:solidFill>
              <a:srgbClr val="5673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200" name="camille"/>
          <p:cNvSpPr/>
          <p:nvPr/>
        </p:nvSpPr>
        <p:spPr bwMode="auto">
          <a:xfrm>
            <a:off x="9998075" y="2449830"/>
            <a:ext cx="668020" cy="66738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499" y="14850"/>
                </a:moveTo>
                <a:cubicBezTo>
                  <a:pt x="9772" y="14850"/>
                  <a:pt x="6749" y="11827"/>
                  <a:pt x="6749" y="8100"/>
                </a:cubicBezTo>
                <a:cubicBezTo>
                  <a:pt x="6749" y="4372"/>
                  <a:pt x="9772" y="1350"/>
                  <a:pt x="13499" y="1350"/>
                </a:cubicBezTo>
                <a:cubicBezTo>
                  <a:pt x="17227" y="1350"/>
                  <a:pt x="20249" y="4372"/>
                  <a:pt x="20249" y="8100"/>
                </a:cubicBezTo>
                <a:cubicBezTo>
                  <a:pt x="20249" y="11827"/>
                  <a:pt x="17227" y="14850"/>
                  <a:pt x="13499" y="14850"/>
                </a:cubicBezTo>
                <a:moveTo>
                  <a:pt x="3236" y="20042"/>
                </a:moveTo>
                <a:cubicBezTo>
                  <a:pt x="3019" y="20266"/>
                  <a:pt x="2718" y="20408"/>
                  <a:pt x="2382" y="20408"/>
                </a:cubicBezTo>
                <a:cubicBezTo>
                  <a:pt x="1724" y="20408"/>
                  <a:pt x="1191" y="19875"/>
                  <a:pt x="1191" y="19218"/>
                </a:cubicBezTo>
                <a:cubicBezTo>
                  <a:pt x="1191" y="18881"/>
                  <a:pt x="1332" y="18580"/>
                  <a:pt x="1557" y="18363"/>
                </a:cubicBezTo>
                <a:lnTo>
                  <a:pt x="1551" y="18358"/>
                </a:lnTo>
                <a:lnTo>
                  <a:pt x="6996" y="12913"/>
                </a:lnTo>
                <a:cubicBezTo>
                  <a:pt x="7472" y="13555"/>
                  <a:pt x="8039" y="14122"/>
                  <a:pt x="8680" y="14599"/>
                </a:cubicBezTo>
                <a:cubicBezTo>
                  <a:pt x="8680" y="14599"/>
                  <a:pt x="3236" y="20042"/>
                  <a:pt x="3236" y="20042"/>
                </a:cubicBezTo>
                <a:close/>
                <a:moveTo>
                  <a:pt x="13499" y="0"/>
                </a:moveTo>
                <a:cubicBezTo>
                  <a:pt x="9026" y="0"/>
                  <a:pt x="5399" y="3626"/>
                  <a:pt x="5399" y="8100"/>
                </a:cubicBezTo>
                <a:cubicBezTo>
                  <a:pt x="5399" y="9467"/>
                  <a:pt x="5742" y="10754"/>
                  <a:pt x="6341" y="11884"/>
                </a:cubicBezTo>
                <a:lnTo>
                  <a:pt x="709" y="17515"/>
                </a:lnTo>
                <a:lnTo>
                  <a:pt x="713" y="17520"/>
                </a:lnTo>
                <a:cubicBezTo>
                  <a:pt x="274" y="17953"/>
                  <a:pt x="0" y="18552"/>
                  <a:pt x="0" y="19218"/>
                </a:cubicBezTo>
                <a:cubicBezTo>
                  <a:pt x="0" y="20533"/>
                  <a:pt x="1066" y="21599"/>
                  <a:pt x="2382" y="21599"/>
                </a:cubicBezTo>
                <a:cubicBezTo>
                  <a:pt x="3047" y="21599"/>
                  <a:pt x="3647" y="21326"/>
                  <a:pt x="4079" y="20885"/>
                </a:cubicBezTo>
                <a:lnTo>
                  <a:pt x="4078" y="20884"/>
                </a:lnTo>
                <a:lnTo>
                  <a:pt x="9708" y="15255"/>
                </a:lnTo>
                <a:cubicBezTo>
                  <a:pt x="10839" y="15856"/>
                  <a:pt x="12128" y="16200"/>
                  <a:pt x="13499" y="16200"/>
                </a:cubicBezTo>
                <a:cubicBezTo>
                  <a:pt x="17973" y="16200"/>
                  <a:pt x="21600" y="12573"/>
                  <a:pt x="21600" y="8100"/>
                </a:cubicBezTo>
                <a:cubicBezTo>
                  <a:pt x="21600" y="3626"/>
                  <a:pt x="17973" y="0"/>
                  <a:pt x="13499" y="0"/>
                </a:cubicBezTo>
              </a:path>
            </a:pathLst>
          </a:custGeom>
          <a:solidFill>
            <a:srgbClr val="56737A"/>
          </a:solidFill>
          <a:ln>
            <a:noFill/>
          </a:ln>
          <a:effectLst/>
        </p:spPr>
        <p:txBody>
          <a:bodyPr lIns="19050" tIns="19050" rIns="19050" bIns="19050" anchor="ctr"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56737A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汉仪中简黑简" panose="00020600040101010101" charset="-122"/>
              <a:ea typeface="汉仪中简黑简" panose="00020600040101010101" charset="-122"/>
              <a:cs typeface="+mn-cs"/>
              <a:sym typeface="Gill Sans" charset="0"/>
            </a:endParaRPr>
          </a:p>
        </p:txBody>
      </p:sp>
      <p:sp>
        <p:nvSpPr>
          <p:cNvPr id="201" name="camille"/>
          <p:cNvSpPr/>
          <p:nvPr/>
        </p:nvSpPr>
        <p:spPr bwMode="auto">
          <a:xfrm>
            <a:off x="10268585" y="2553970"/>
            <a:ext cx="157480" cy="15621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160" y="0"/>
                </a:moveTo>
                <a:cubicBezTo>
                  <a:pt x="9025" y="0"/>
                  <a:pt x="0" y="9025"/>
                  <a:pt x="0" y="20160"/>
                </a:cubicBezTo>
                <a:cubicBezTo>
                  <a:pt x="0" y="20954"/>
                  <a:pt x="644" y="21600"/>
                  <a:pt x="1440" y="21600"/>
                </a:cubicBezTo>
                <a:cubicBezTo>
                  <a:pt x="2235" y="21600"/>
                  <a:pt x="2880" y="20954"/>
                  <a:pt x="2880" y="20160"/>
                </a:cubicBezTo>
                <a:cubicBezTo>
                  <a:pt x="2880" y="10618"/>
                  <a:pt x="10617" y="2880"/>
                  <a:pt x="20160" y="2880"/>
                </a:cubicBezTo>
                <a:cubicBezTo>
                  <a:pt x="20955" y="2880"/>
                  <a:pt x="21599" y="2234"/>
                  <a:pt x="21599" y="1440"/>
                </a:cubicBezTo>
                <a:cubicBezTo>
                  <a:pt x="21599" y="645"/>
                  <a:pt x="20955" y="0"/>
                  <a:pt x="20160" y="0"/>
                </a:cubicBezTo>
              </a:path>
            </a:pathLst>
          </a:custGeom>
          <a:solidFill>
            <a:srgbClr val="56737A"/>
          </a:solidFill>
          <a:ln>
            <a:noFill/>
          </a:ln>
          <a:effectLst/>
        </p:spPr>
        <p:txBody>
          <a:bodyPr lIns="19050" tIns="19050" rIns="19050" bIns="19050" anchor="ctr"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56737A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汉仪中简黑简" panose="00020600040101010101" charset="-122"/>
              <a:ea typeface="汉仪中简黑简" panose="00020600040101010101" charset="-122"/>
              <a:cs typeface="+mn-cs"/>
              <a:sym typeface="Gill Sans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3392170" y="2315210"/>
            <a:ext cx="964565" cy="964565"/>
          </a:xfrm>
          <a:prstGeom prst="ellipse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86" name="camille"/>
          <p:cNvSpPr/>
          <p:nvPr/>
        </p:nvSpPr>
        <p:spPr bwMode="auto">
          <a:xfrm>
            <a:off x="3632835" y="2564765"/>
            <a:ext cx="483235" cy="436880"/>
          </a:xfrm>
          <a:custGeom>
            <a:avLst/>
            <a:gdLst>
              <a:gd name="T0" fmla="+- 0 10736 439"/>
              <a:gd name="T1" fmla="*/ T0 w 20595"/>
              <a:gd name="T2" fmla="+- 0 10869 621"/>
              <a:gd name="T3" fmla="*/ 10869 h 20497"/>
              <a:gd name="T4" fmla="+- 0 10736 439"/>
              <a:gd name="T5" fmla="*/ T4 w 20595"/>
              <a:gd name="T6" fmla="+- 0 10869 621"/>
              <a:gd name="T7" fmla="*/ 10869 h 20497"/>
              <a:gd name="T8" fmla="+- 0 10736 439"/>
              <a:gd name="T9" fmla="*/ T8 w 20595"/>
              <a:gd name="T10" fmla="+- 0 10869 621"/>
              <a:gd name="T11" fmla="*/ 10869 h 20497"/>
              <a:gd name="T12" fmla="+- 0 10736 439"/>
              <a:gd name="T13" fmla="*/ T12 w 20595"/>
              <a:gd name="T14" fmla="+- 0 10869 621"/>
              <a:gd name="T15" fmla="*/ 10869 h 20497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0595" h="20497">
                <a:moveTo>
                  <a:pt x="18898" y="1863"/>
                </a:moveTo>
                <a:cubicBezTo>
                  <a:pt x="16636" y="-621"/>
                  <a:pt x="12968" y="-621"/>
                  <a:pt x="10707" y="1863"/>
                </a:cubicBezTo>
                <a:lnTo>
                  <a:pt x="1317" y="12053"/>
                </a:lnTo>
                <a:cubicBezTo>
                  <a:pt x="-439" y="13982"/>
                  <a:pt x="-439" y="17121"/>
                  <a:pt x="1317" y="19050"/>
                </a:cubicBezTo>
                <a:cubicBezTo>
                  <a:pt x="3073" y="20979"/>
                  <a:pt x="5931" y="20979"/>
                  <a:pt x="7687" y="19050"/>
                </a:cubicBezTo>
                <a:lnTo>
                  <a:pt x="17078" y="8860"/>
                </a:lnTo>
                <a:cubicBezTo>
                  <a:pt x="18335" y="7479"/>
                  <a:pt x="18335" y="5242"/>
                  <a:pt x="17078" y="3862"/>
                </a:cubicBezTo>
                <a:cubicBezTo>
                  <a:pt x="15821" y="2482"/>
                  <a:pt x="13783" y="2482"/>
                  <a:pt x="12527" y="3862"/>
                </a:cubicBezTo>
                <a:lnTo>
                  <a:pt x="5467" y="11614"/>
                </a:lnTo>
                <a:cubicBezTo>
                  <a:pt x="5216" y="11891"/>
                  <a:pt x="5216" y="12337"/>
                  <a:pt x="5467" y="12614"/>
                </a:cubicBezTo>
                <a:cubicBezTo>
                  <a:pt x="5719" y="12890"/>
                  <a:pt x="6126" y="12890"/>
                  <a:pt x="6378" y="12614"/>
                </a:cubicBezTo>
                <a:lnTo>
                  <a:pt x="13437" y="4861"/>
                </a:lnTo>
                <a:cubicBezTo>
                  <a:pt x="14190" y="4035"/>
                  <a:pt x="15414" y="4035"/>
                  <a:pt x="16167" y="4861"/>
                </a:cubicBezTo>
                <a:cubicBezTo>
                  <a:pt x="16920" y="5688"/>
                  <a:pt x="16920" y="7034"/>
                  <a:pt x="16167" y="7860"/>
                </a:cubicBezTo>
                <a:lnTo>
                  <a:pt x="6777" y="18050"/>
                </a:lnTo>
                <a:cubicBezTo>
                  <a:pt x="5520" y="19430"/>
                  <a:pt x="3484" y="19430"/>
                  <a:pt x="2227" y="18050"/>
                </a:cubicBezTo>
                <a:cubicBezTo>
                  <a:pt x="970" y="16670"/>
                  <a:pt x="970" y="14433"/>
                  <a:pt x="2227" y="13053"/>
                </a:cubicBezTo>
                <a:lnTo>
                  <a:pt x="11525" y="2963"/>
                </a:lnTo>
                <a:cubicBezTo>
                  <a:pt x="13285" y="1030"/>
                  <a:pt x="16139" y="1030"/>
                  <a:pt x="17896" y="2963"/>
                </a:cubicBezTo>
                <a:cubicBezTo>
                  <a:pt x="19657" y="4896"/>
                  <a:pt x="19657" y="8027"/>
                  <a:pt x="17897" y="9959"/>
                </a:cubicBezTo>
                <a:lnTo>
                  <a:pt x="10929" y="17611"/>
                </a:lnTo>
                <a:cubicBezTo>
                  <a:pt x="10677" y="17888"/>
                  <a:pt x="10677" y="18334"/>
                  <a:pt x="10929" y="18610"/>
                </a:cubicBezTo>
                <a:cubicBezTo>
                  <a:pt x="11181" y="18887"/>
                  <a:pt x="11588" y="18887"/>
                  <a:pt x="11839" y="18610"/>
                </a:cubicBezTo>
                <a:lnTo>
                  <a:pt x="18898" y="10859"/>
                </a:lnTo>
                <a:cubicBezTo>
                  <a:pt x="21160" y="8375"/>
                  <a:pt x="21160" y="4347"/>
                  <a:pt x="18898" y="186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56737A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汉仪中简黑简" panose="00020600040101010101" charset="-122"/>
              <a:ea typeface="汉仪中简黑简" panose="00020600040101010101" charset="-122"/>
              <a:cs typeface="+mn-cs"/>
              <a:sym typeface="Gill Sans" charset="0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8947785" y="2783205"/>
            <a:ext cx="544830" cy="0"/>
          </a:xfrm>
          <a:prstGeom prst="line">
            <a:avLst/>
          </a:prstGeom>
          <a:ln>
            <a:solidFill>
              <a:srgbClr val="56737A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5300345" y="2012950"/>
            <a:ext cx="1540510" cy="1540510"/>
          </a:xfrm>
          <a:prstGeom prst="ellipse">
            <a:avLst/>
          </a:prstGeom>
          <a:noFill/>
          <a:ln>
            <a:solidFill>
              <a:srgbClr val="5673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79" name="camille"/>
          <p:cNvSpPr/>
          <p:nvPr/>
        </p:nvSpPr>
        <p:spPr bwMode="auto">
          <a:xfrm>
            <a:off x="5775960" y="2511425"/>
            <a:ext cx="589915" cy="39497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699" y="20255"/>
                </a:moveTo>
                <a:lnTo>
                  <a:pt x="899" y="20255"/>
                </a:lnTo>
                <a:lnTo>
                  <a:pt x="899" y="1350"/>
                </a:lnTo>
                <a:lnTo>
                  <a:pt x="20699" y="1350"/>
                </a:lnTo>
                <a:cubicBezTo>
                  <a:pt x="20699" y="1350"/>
                  <a:pt x="20699" y="20255"/>
                  <a:pt x="20699" y="20255"/>
                </a:cubicBezTo>
                <a:close/>
                <a:moveTo>
                  <a:pt x="20699" y="0"/>
                </a:moveTo>
                <a:lnTo>
                  <a:pt x="899" y="5"/>
                </a:lnTo>
                <a:cubicBezTo>
                  <a:pt x="402" y="5"/>
                  <a:pt x="0" y="603"/>
                  <a:pt x="0" y="1350"/>
                </a:cubicBezTo>
                <a:lnTo>
                  <a:pt x="0" y="20249"/>
                </a:lnTo>
                <a:cubicBezTo>
                  <a:pt x="0" y="20996"/>
                  <a:pt x="402" y="21599"/>
                  <a:pt x="899" y="21599"/>
                </a:cubicBezTo>
                <a:lnTo>
                  <a:pt x="20699" y="21599"/>
                </a:lnTo>
                <a:cubicBezTo>
                  <a:pt x="21197" y="21599"/>
                  <a:pt x="21600" y="20996"/>
                  <a:pt x="21600" y="20249"/>
                </a:cubicBezTo>
                <a:lnTo>
                  <a:pt x="21600" y="1350"/>
                </a:lnTo>
                <a:cubicBezTo>
                  <a:pt x="21600" y="603"/>
                  <a:pt x="21197" y="0"/>
                  <a:pt x="20699" y="0"/>
                </a:cubicBezTo>
              </a:path>
            </a:pathLst>
          </a:custGeom>
          <a:solidFill>
            <a:srgbClr val="56737A"/>
          </a:solidFill>
          <a:ln>
            <a:noFill/>
          </a:ln>
          <a:effectLst/>
        </p:spPr>
        <p:txBody>
          <a:bodyPr lIns="19050" tIns="19050" rIns="19050" bIns="19050" anchor="ctr"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56737A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汉仪中简黑简" panose="00020600040101010101" charset="-122"/>
              <a:ea typeface="汉仪中简黑简" panose="00020600040101010101" charset="-122"/>
              <a:cs typeface="+mn-cs"/>
              <a:sym typeface="Gill Sans" charset="0"/>
            </a:endParaRPr>
          </a:p>
        </p:txBody>
      </p:sp>
      <p:sp>
        <p:nvSpPr>
          <p:cNvPr id="180" name="camille"/>
          <p:cNvSpPr/>
          <p:nvPr/>
        </p:nvSpPr>
        <p:spPr bwMode="auto">
          <a:xfrm>
            <a:off x="5676265" y="2413635"/>
            <a:ext cx="789305" cy="739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6562"/>
                </a:moveTo>
                <a:cubicBezTo>
                  <a:pt x="20249" y="16959"/>
                  <a:pt x="19946" y="17282"/>
                  <a:pt x="19575" y="17282"/>
                </a:cubicBezTo>
                <a:lnTo>
                  <a:pt x="13499" y="17282"/>
                </a:lnTo>
                <a:lnTo>
                  <a:pt x="8099" y="17282"/>
                </a:lnTo>
                <a:lnTo>
                  <a:pt x="2024" y="17282"/>
                </a:lnTo>
                <a:cubicBezTo>
                  <a:pt x="1651" y="17282"/>
                  <a:pt x="1349" y="16959"/>
                  <a:pt x="1349" y="16562"/>
                </a:cubicBezTo>
                <a:lnTo>
                  <a:pt x="1349" y="2160"/>
                </a:lnTo>
                <a:cubicBezTo>
                  <a:pt x="1349" y="1762"/>
                  <a:pt x="1651" y="1440"/>
                  <a:pt x="2024" y="1440"/>
                </a:cubicBezTo>
                <a:lnTo>
                  <a:pt x="19575" y="1440"/>
                </a:lnTo>
                <a:cubicBezTo>
                  <a:pt x="19946" y="1440"/>
                  <a:pt x="20249" y="1762"/>
                  <a:pt x="20249" y="2160"/>
                </a:cubicBezTo>
                <a:cubicBezTo>
                  <a:pt x="20249" y="2160"/>
                  <a:pt x="20249" y="16562"/>
                  <a:pt x="20249" y="16562"/>
                </a:cubicBezTo>
                <a:close/>
                <a:moveTo>
                  <a:pt x="19575" y="0"/>
                </a:moveTo>
                <a:lnTo>
                  <a:pt x="2024" y="0"/>
                </a:lnTo>
                <a:cubicBezTo>
                  <a:pt x="905" y="0"/>
                  <a:pt x="0" y="966"/>
                  <a:pt x="0" y="2160"/>
                </a:cubicBezTo>
                <a:lnTo>
                  <a:pt x="0" y="16562"/>
                </a:lnTo>
                <a:cubicBezTo>
                  <a:pt x="0" y="17753"/>
                  <a:pt x="903" y="18718"/>
                  <a:pt x="2018" y="18721"/>
                </a:cubicBezTo>
                <a:lnTo>
                  <a:pt x="8774" y="18721"/>
                </a:lnTo>
                <a:lnTo>
                  <a:pt x="8774" y="19597"/>
                </a:lnTo>
                <a:lnTo>
                  <a:pt x="4561" y="20181"/>
                </a:lnTo>
                <a:cubicBezTo>
                  <a:pt x="4260" y="20262"/>
                  <a:pt x="4049" y="20549"/>
                  <a:pt x="4049" y="20879"/>
                </a:cubicBezTo>
                <a:cubicBezTo>
                  <a:pt x="4049" y="21277"/>
                  <a:pt x="4351" y="21599"/>
                  <a:pt x="4724" y="21599"/>
                </a:cubicBezTo>
                <a:lnTo>
                  <a:pt x="16874" y="21599"/>
                </a:lnTo>
                <a:cubicBezTo>
                  <a:pt x="17248" y="21599"/>
                  <a:pt x="17549" y="21277"/>
                  <a:pt x="17549" y="20879"/>
                </a:cubicBezTo>
                <a:cubicBezTo>
                  <a:pt x="17549" y="20549"/>
                  <a:pt x="17339" y="20262"/>
                  <a:pt x="17038" y="20181"/>
                </a:cubicBezTo>
                <a:lnTo>
                  <a:pt x="12824" y="19597"/>
                </a:lnTo>
                <a:lnTo>
                  <a:pt x="12824" y="18721"/>
                </a:lnTo>
                <a:lnTo>
                  <a:pt x="19581" y="18721"/>
                </a:lnTo>
                <a:cubicBezTo>
                  <a:pt x="20696" y="18718"/>
                  <a:pt x="21600" y="17753"/>
                  <a:pt x="21600" y="16562"/>
                </a:cubicBezTo>
                <a:lnTo>
                  <a:pt x="21600" y="2160"/>
                </a:lnTo>
                <a:cubicBezTo>
                  <a:pt x="21600" y="966"/>
                  <a:pt x="20692" y="0"/>
                  <a:pt x="19575" y="0"/>
                </a:cubicBezTo>
              </a:path>
            </a:pathLst>
          </a:custGeom>
          <a:solidFill>
            <a:srgbClr val="56737A"/>
          </a:solidFill>
          <a:ln>
            <a:noFill/>
          </a:ln>
          <a:effectLst/>
        </p:spPr>
        <p:txBody>
          <a:bodyPr lIns="19050" tIns="19050" rIns="19050" bIns="19050" anchor="ctr"/>
          <a:p>
            <a:pPr marL="0" marR="0" lvl="0" indent="0" algn="ctr" defTabSz="2286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56737A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汉仪中简黑简" panose="00020600040101010101" charset="-122"/>
              <a:ea typeface="汉仪中简黑简" panose="00020600040101010101" charset="-122"/>
              <a:cs typeface="+mn-cs"/>
              <a:sym typeface="Gill Sans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 rot="0">
            <a:off x="786765" y="3810635"/>
            <a:ext cx="2150745" cy="1661813"/>
            <a:chOff x="2121" y="6487"/>
            <a:chExt cx="3484" cy="2692"/>
          </a:xfrm>
        </p:grpSpPr>
        <p:sp>
          <p:nvSpPr>
            <p:cNvPr id="31" name="文本框 30"/>
            <p:cNvSpPr txBox="1"/>
            <p:nvPr/>
          </p:nvSpPr>
          <p:spPr>
            <a:xfrm>
              <a:off x="2121" y="7120"/>
              <a:ext cx="3484" cy="2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313" y="6487"/>
              <a:ext cx="3099" cy="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 rot="0">
            <a:off x="2898775" y="3799840"/>
            <a:ext cx="2150745" cy="1662430"/>
            <a:chOff x="2121" y="6487"/>
            <a:chExt cx="3484" cy="2693"/>
          </a:xfrm>
        </p:grpSpPr>
        <p:sp>
          <p:nvSpPr>
            <p:cNvPr id="35" name="文本框 34"/>
            <p:cNvSpPr txBox="1"/>
            <p:nvPr/>
          </p:nvSpPr>
          <p:spPr>
            <a:xfrm>
              <a:off x="2121" y="7120"/>
              <a:ext cx="3484" cy="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313" y="6487"/>
              <a:ext cx="3099" cy="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 rot="0">
            <a:off x="5011420" y="3799840"/>
            <a:ext cx="2150745" cy="1662430"/>
            <a:chOff x="2121" y="6487"/>
            <a:chExt cx="3484" cy="2693"/>
          </a:xfrm>
        </p:grpSpPr>
        <p:sp>
          <p:nvSpPr>
            <p:cNvPr id="38" name="文本框 37"/>
            <p:cNvSpPr txBox="1"/>
            <p:nvPr/>
          </p:nvSpPr>
          <p:spPr>
            <a:xfrm>
              <a:off x="2121" y="7120"/>
              <a:ext cx="3484" cy="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313" y="6487"/>
              <a:ext cx="3099" cy="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 rot="0">
            <a:off x="7123430" y="3799840"/>
            <a:ext cx="2150745" cy="1662430"/>
            <a:chOff x="2121" y="6487"/>
            <a:chExt cx="3484" cy="2693"/>
          </a:xfrm>
        </p:grpSpPr>
        <p:sp>
          <p:nvSpPr>
            <p:cNvPr id="41" name="文本框 40"/>
            <p:cNvSpPr txBox="1"/>
            <p:nvPr/>
          </p:nvSpPr>
          <p:spPr>
            <a:xfrm>
              <a:off x="2121" y="7120"/>
              <a:ext cx="3484" cy="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2313" y="6487"/>
              <a:ext cx="3099" cy="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 rot="0">
            <a:off x="9235440" y="3799840"/>
            <a:ext cx="2150745" cy="1662430"/>
            <a:chOff x="2121" y="6487"/>
            <a:chExt cx="3484" cy="2693"/>
          </a:xfrm>
        </p:grpSpPr>
        <p:sp>
          <p:nvSpPr>
            <p:cNvPr id="44" name="文本框 43"/>
            <p:cNvSpPr txBox="1"/>
            <p:nvPr/>
          </p:nvSpPr>
          <p:spPr>
            <a:xfrm>
              <a:off x="2121" y="7120"/>
              <a:ext cx="3484" cy="2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313" y="6487"/>
              <a:ext cx="3099" cy="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643630" y="558800"/>
            <a:ext cx="4876800" cy="706755"/>
            <a:chOff x="5826" y="880"/>
            <a:chExt cx="7680" cy="1113"/>
          </a:xfrm>
        </p:grpSpPr>
        <p:sp>
          <p:nvSpPr>
            <p:cNvPr id="20" name="文本框 19"/>
            <p:cNvSpPr txBox="1"/>
            <p:nvPr/>
          </p:nvSpPr>
          <p:spPr>
            <a:xfrm>
              <a:off x="7693" y="880"/>
              <a:ext cx="394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0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工作计划</a:t>
              </a:r>
              <a:endParaRPr lang="zh-CN" altLang="en-US" sz="4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5826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11613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椭圆 10"/>
          <p:cNvSpPr/>
          <p:nvPr/>
        </p:nvSpPr>
        <p:spPr>
          <a:xfrm>
            <a:off x="1501775" y="3514725"/>
            <a:ext cx="705485" cy="706120"/>
          </a:xfrm>
          <a:prstGeom prst="ellipse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1</a:t>
            </a:r>
            <a:endParaRPr lang="en-US" altLang="zh-CN" sz="28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266565" y="3514725"/>
            <a:ext cx="705485" cy="706120"/>
          </a:xfrm>
          <a:prstGeom prst="ellipse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2</a:t>
            </a:r>
            <a:endParaRPr lang="en-US" altLang="zh-CN" sz="28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7031355" y="3514725"/>
            <a:ext cx="705485" cy="706120"/>
          </a:xfrm>
          <a:prstGeom prst="ellipse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3</a:t>
            </a:r>
            <a:endParaRPr lang="en-US" altLang="zh-CN" sz="28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9795510" y="3514725"/>
            <a:ext cx="705485" cy="706120"/>
          </a:xfrm>
          <a:prstGeom prst="ellipse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4</a:t>
            </a:r>
            <a:endParaRPr lang="en-US" altLang="zh-CN" sz="28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 rot="0">
            <a:off x="2806065" y="3758565"/>
            <a:ext cx="861060" cy="218440"/>
            <a:chOff x="5577" y="3587"/>
            <a:chExt cx="1449" cy="368"/>
          </a:xfrm>
          <a:solidFill>
            <a:srgbClr val="56737A">
              <a:alpha val="80000"/>
            </a:srgbClr>
          </a:solidFill>
        </p:grpSpPr>
        <p:sp>
          <p:nvSpPr>
            <p:cNvPr id="18" name="椭圆 17"/>
            <p:cNvSpPr/>
            <p:nvPr/>
          </p:nvSpPr>
          <p:spPr>
            <a:xfrm>
              <a:off x="5577" y="3668"/>
              <a:ext cx="208" cy="2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6818" y="3668"/>
              <a:ext cx="208" cy="2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6117" y="3587"/>
              <a:ext cx="369" cy="3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 rot="0">
            <a:off x="8335645" y="3758565"/>
            <a:ext cx="861060" cy="218440"/>
            <a:chOff x="12175" y="3587"/>
            <a:chExt cx="1449" cy="368"/>
          </a:xfrm>
          <a:solidFill>
            <a:srgbClr val="56737A">
              <a:alpha val="80000"/>
            </a:srgbClr>
          </a:solidFill>
        </p:grpSpPr>
        <p:sp>
          <p:nvSpPr>
            <p:cNvPr id="30" name="椭圆 29"/>
            <p:cNvSpPr/>
            <p:nvPr/>
          </p:nvSpPr>
          <p:spPr>
            <a:xfrm>
              <a:off x="12175" y="3668"/>
              <a:ext cx="208" cy="2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13416" y="3668"/>
              <a:ext cx="208" cy="2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12715" y="3587"/>
              <a:ext cx="369" cy="3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 rot="0">
            <a:off x="5570855" y="3758565"/>
            <a:ext cx="861060" cy="218440"/>
            <a:chOff x="8876" y="3587"/>
            <a:chExt cx="1449" cy="368"/>
          </a:xfrm>
          <a:solidFill>
            <a:srgbClr val="56737A">
              <a:alpha val="80000"/>
            </a:srgbClr>
          </a:solidFill>
        </p:grpSpPr>
        <p:sp>
          <p:nvSpPr>
            <p:cNvPr id="49" name="椭圆 48"/>
            <p:cNvSpPr/>
            <p:nvPr/>
          </p:nvSpPr>
          <p:spPr>
            <a:xfrm>
              <a:off x="8876" y="3668"/>
              <a:ext cx="208" cy="2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0117" y="3668"/>
              <a:ext cx="208" cy="2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9416" y="3587"/>
              <a:ext cx="369" cy="3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3505200" y="4878070"/>
            <a:ext cx="226695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20000"/>
              </a:lnSpc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498850" y="4485640"/>
            <a:ext cx="22790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</a:t>
            </a:r>
            <a:r>
              <a:rPr lang="zh-CN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添加标题</a:t>
            </a:r>
            <a:endParaRPr lang="zh-CN" sz="20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44220" y="4878070"/>
            <a:ext cx="226695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20000"/>
              </a:lnSpc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38505" y="4485640"/>
            <a:ext cx="22790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</a:t>
            </a:r>
            <a:r>
              <a:rPr lang="zh-CN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添加标题</a:t>
            </a:r>
            <a:endParaRPr lang="zh-CN" sz="20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025890" y="4878070"/>
            <a:ext cx="226695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20000"/>
              </a:lnSpc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020175" y="4485640"/>
            <a:ext cx="22790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</a:t>
            </a:r>
            <a:r>
              <a:rPr lang="zh-CN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添加标题</a:t>
            </a:r>
            <a:endParaRPr lang="zh-CN" sz="20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265545" y="4878070"/>
            <a:ext cx="226695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20000"/>
              </a:lnSpc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259830" y="4485640"/>
            <a:ext cx="22790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</a:t>
            </a:r>
            <a:r>
              <a:rPr lang="zh-CN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添加标题</a:t>
            </a:r>
            <a:endParaRPr lang="zh-CN" sz="20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792480" y="1761490"/>
            <a:ext cx="10478770" cy="1279525"/>
          </a:xfrm>
          <a:prstGeom prst="roundRect">
            <a:avLst>
              <a:gd name="adj" fmla="val 4099"/>
            </a:avLst>
          </a:prstGeom>
          <a:noFill/>
          <a:ln>
            <a:gradFill>
              <a:gsLst>
                <a:gs pos="0">
                  <a:schemeClr val="bg1">
                    <a:lumMod val="95000"/>
                  </a:schemeClr>
                </a:gs>
                <a:gs pos="71000">
                  <a:srgbClr val="56737A"/>
                </a:gs>
              </a:gsLst>
              <a:path path="circle">
                <a:fillToRect l="50000" t="50000" r="50000" b="50000"/>
              </a:path>
              <a:tileRect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28408" y="2060575"/>
            <a:ext cx="9606915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20000"/>
              </a:lnSpc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号字。点击此处添加章节的描述内容，字数不超过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4166235" y="1175385"/>
            <a:ext cx="5179695" cy="2397125"/>
            <a:chOff x="4436" y="715"/>
            <a:chExt cx="8157" cy="3775"/>
          </a:xfrm>
        </p:grpSpPr>
        <p:sp>
          <p:nvSpPr>
            <p:cNvPr id="5" name="文本框 4"/>
            <p:cNvSpPr txBox="1"/>
            <p:nvPr/>
          </p:nvSpPr>
          <p:spPr>
            <a:xfrm>
              <a:off x="10701" y="1644"/>
              <a:ext cx="1892" cy="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8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</a:rPr>
                <a:t>载</a:t>
              </a:r>
              <a:endParaRPr lang="zh-CN" altLang="en-US" sz="8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263" y="1078"/>
              <a:ext cx="1948" cy="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8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</a:rPr>
                <a:t>您</a:t>
              </a:r>
              <a:endParaRPr lang="zh-CN" altLang="en-US" sz="8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436" y="715"/>
              <a:ext cx="1993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endParaRPr lang="zh-CN" altLang="en-US" sz="96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905" y="2020"/>
              <a:ext cx="1378" cy="247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96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下</a:t>
              </a:r>
              <a:endParaRPr lang="zh-CN" altLang="en-US" sz="96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069330" y="1771015"/>
            <a:ext cx="1198880" cy="13220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8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rPr>
              <a:t>的</a:t>
            </a:r>
            <a:endParaRPr lang="zh-CN" altLang="en-US" sz="8000">
              <a:solidFill>
                <a:srgbClr val="56737A"/>
              </a:solidFill>
              <a:latin typeface="汉仪国强行书简" panose="00020600040101010101" charset="-122"/>
              <a:ea typeface="汉仪国强行书简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64995" y="1120140"/>
            <a:ext cx="60140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https://www.bilibili.com/video/BV1WS4y137oW?spm_id_from=333.337.search-card.all.click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376045" y="2994025"/>
            <a:ext cx="73577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https://www.bilibili.com/video/BV1s54y1Y7Pb/?spm_id_from=333.788.recommend_more_video.1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539240" y="4436110"/>
            <a:ext cx="80295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梦想的意思是：人们在梦里所大胆的想象，不一定会实现，或许只是一个美好的期望。有梦想的才是真正意义上的生活，它便是人生活的动力！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t="-27000" b="-42000"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3" name="组合 2"/>
          <p:cNvGrpSpPr/>
          <p:nvPr/>
        </p:nvGrpSpPr>
        <p:grpSpPr>
          <a:xfrm>
            <a:off x="5348605" y="467995"/>
            <a:ext cx="1842770" cy="1744345"/>
            <a:chOff x="7520" y="842"/>
            <a:chExt cx="2902" cy="2747"/>
          </a:xfrm>
        </p:grpSpPr>
        <p:sp>
          <p:nvSpPr>
            <p:cNvPr id="6" name="文本框 5"/>
            <p:cNvSpPr txBox="1"/>
            <p:nvPr/>
          </p:nvSpPr>
          <p:spPr>
            <a:xfrm>
              <a:off x="8609" y="1119"/>
              <a:ext cx="1813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96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录</a:t>
              </a:r>
              <a:endParaRPr lang="zh-CN" altLang="en-US" sz="96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7520" y="842"/>
              <a:ext cx="1813" cy="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8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目</a:t>
              </a:r>
              <a:endParaRPr lang="zh-CN" altLang="en-US" sz="8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</p:grpSp>
      <p:sp>
        <p:nvSpPr>
          <p:cNvPr id="8" name="圆角矩形 7"/>
          <p:cNvSpPr/>
          <p:nvPr/>
        </p:nvSpPr>
        <p:spPr>
          <a:xfrm>
            <a:off x="4730115" y="1596390"/>
            <a:ext cx="1551940" cy="372745"/>
          </a:xfrm>
          <a:prstGeom prst="roundRect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dist"/>
            <a:r>
              <a:rPr lang="en-US" altLang="zh-CN" sz="2000">
                <a:latin typeface="汉仪中简黑简" panose="00020600040101010101" charset="-122"/>
                <a:ea typeface="汉仪中简黑简" panose="00020600040101010101" charset="-122"/>
              </a:rPr>
              <a:t>contents</a:t>
            </a:r>
            <a:endParaRPr lang="en-US" altLang="zh-CN" sz="2000"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82930" y="2940050"/>
            <a:ext cx="2768600" cy="1590675"/>
            <a:chOff x="918" y="3814"/>
            <a:chExt cx="4360" cy="2505"/>
          </a:xfrm>
        </p:grpSpPr>
        <p:sp>
          <p:nvSpPr>
            <p:cNvPr id="16" name="文本框 15"/>
            <p:cNvSpPr txBox="1"/>
            <p:nvPr/>
          </p:nvSpPr>
          <p:spPr>
            <a:xfrm>
              <a:off x="2354" y="3814"/>
              <a:ext cx="1488" cy="1598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6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壹</a:t>
              </a:r>
              <a:endParaRPr lang="zh-CN" altLang="en-US" sz="6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918" y="5400"/>
              <a:ext cx="4360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32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工作回顾</a:t>
              </a:r>
              <a:endParaRPr lang="zh-CN" altLang="en-US" sz="32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307080" y="2940050"/>
            <a:ext cx="2768600" cy="1590675"/>
            <a:chOff x="5240" y="3814"/>
            <a:chExt cx="4360" cy="2505"/>
          </a:xfrm>
        </p:grpSpPr>
        <p:sp>
          <p:nvSpPr>
            <p:cNvPr id="17" name="文本框 16"/>
            <p:cNvSpPr txBox="1"/>
            <p:nvPr/>
          </p:nvSpPr>
          <p:spPr>
            <a:xfrm>
              <a:off x="6676" y="3814"/>
              <a:ext cx="1488" cy="1598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6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贰</a:t>
              </a:r>
              <a:endParaRPr lang="zh-CN" altLang="en-US" sz="6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240" y="5400"/>
              <a:ext cx="4360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32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数据分析</a:t>
              </a:r>
              <a:endParaRPr lang="zh-CN" altLang="en-US" sz="32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031230" y="2940050"/>
            <a:ext cx="2768600" cy="1590675"/>
            <a:chOff x="10249" y="3814"/>
            <a:chExt cx="4360" cy="2505"/>
          </a:xfrm>
        </p:grpSpPr>
        <p:sp>
          <p:nvSpPr>
            <p:cNvPr id="18" name="文本框 17"/>
            <p:cNvSpPr txBox="1"/>
            <p:nvPr/>
          </p:nvSpPr>
          <p:spPr>
            <a:xfrm>
              <a:off x="11685" y="3814"/>
              <a:ext cx="1488" cy="1598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6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叁</a:t>
              </a:r>
              <a:endParaRPr lang="zh-CN" altLang="en-US" sz="6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0249" y="5400"/>
              <a:ext cx="4360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32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问题反馈</a:t>
              </a:r>
              <a:endParaRPr lang="zh-CN" altLang="en-US" sz="32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755380" y="2940050"/>
            <a:ext cx="2768600" cy="1590675"/>
            <a:chOff x="13784" y="3814"/>
            <a:chExt cx="4360" cy="2505"/>
          </a:xfrm>
        </p:grpSpPr>
        <p:sp>
          <p:nvSpPr>
            <p:cNvPr id="19" name="文本框 18"/>
            <p:cNvSpPr txBox="1"/>
            <p:nvPr/>
          </p:nvSpPr>
          <p:spPr>
            <a:xfrm>
              <a:off x="15220" y="3814"/>
              <a:ext cx="1488" cy="1598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60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肆</a:t>
              </a:r>
              <a:endParaRPr lang="zh-CN" altLang="en-US" sz="60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3784" y="5400"/>
              <a:ext cx="4360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32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工作计划</a:t>
              </a:r>
              <a:endParaRPr lang="zh-CN" altLang="en-US" sz="32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0" y="3446145"/>
            <a:ext cx="1202055" cy="0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95000"/>
                  </a:schemeClr>
                </a:gs>
                <a:gs pos="71000">
                  <a:srgbClr val="56737A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2670810" y="3446145"/>
            <a:ext cx="1202055" cy="0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95000"/>
                  </a:schemeClr>
                </a:gs>
                <a:gs pos="98000">
                  <a:schemeClr val="bg1">
                    <a:lumMod val="95000"/>
                  </a:schemeClr>
                </a:gs>
                <a:gs pos="49000">
                  <a:srgbClr val="56737A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494655" y="3446145"/>
            <a:ext cx="1202055" cy="0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95000"/>
                  </a:schemeClr>
                </a:gs>
                <a:gs pos="99000">
                  <a:schemeClr val="bg1">
                    <a:lumMod val="95000"/>
                  </a:schemeClr>
                </a:gs>
                <a:gs pos="52000">
                  <a:srgbClr val="56737A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8171180" y="3460115"/>
            <a:ext cx="1202055" cy="0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95000"/>
                  </a:schemeClr>
                </a:gs>
                <a:gs pos="98000">
                  <a:schemeClr val="bg1">
                    <a:lumMod val="95000"/>
                  </a:schemeClr>
                </a:gs>
                <a:gs pos="52000">
                  <a:srgbClr val="56737A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10989945" y="3446145"/>
            <a:ext cx="1202055" cy="0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95000"/>
                  </a:schemeClr>
                </a:gs>
                <a:gs pos="71000">
                  <a:srgbClr val="56737A"/>
                </a:gs>
              </a:gsLst>
              <a:lin ang="108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t="-70000" b="-77000"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/>
        </p:nvSpPr>
        <p:spPr>
          <a:xfrm>
            <a:off x="5585460" y="2444750"/>
            <a:ext cx="1021080" cy="11068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66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rPr>
              <a:t>壹</a:t>
            </a:r>
            <a:endParaRPr lang="zh-CN" altLang="en-US" sz="6600">
              <a:solidFill>
                <a:srgbClr val="56737A"/>
              </a:solidFill>
              <a:latin typeface="汉仪国强行书简" panose="00020600040101010101" charset="-122"/>
              <a:ea typeface="汉仪国强行书简" panose="00020600040101010101" charset="-122"/>
              <a:sym typeface="+mn-ea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4217670" y="2997835"/>
            <a:ext cx="1202055" cy="0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95000"/>
                  </a:schemeClr>
                </a:gs>
                <a:gs pos="71000">
                  <a:srgbClr val="56737A"/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6772275" y="2997835"/>
            <a:ext cx="1202055" cy="0"/>
          </a:xfrm>
          <a:prstGeom prst="line">
            <a:avLst/>
          </a:prstGeom>
          <a:ln>
            <a:gradFill>
              <a:gsLst>
                <a:gs pos="0">
                  <a:schemeClr val="bg1">
                    <a:lumMod val="95000"/>
                  </a:schemeClr>
                </a:gs>
                <a:gs pos="71000">
                  <a:srgbClr val="56737A"/>
                </a:gs>
              </a:gsLst>
              <a:lin ang="108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519805" y="3634105"/>
            <a:ext cx="515175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6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rPr>
              <a:t>工作回顾</a:t>
            </a:r>
            <a:endParaRPr lang="zh-CN" altLang="en-US" sz="60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643630" y="558800"/>
            <a:ext cx="4876800" cy="706755"/>
            <a:chOff x="5826" y="880"/>
            <a:chExt cx="7680" cy="1113"/>
          </a:xfrm>
        </p:grpSpPr>
        <p:sp>
          <p:nvSpPr>
            <p:cNvPr id="20" name="文本框 19"/>
            <p:cNvSpPr txBox="1"/>
            <p:nvPr/>
          </p:nvSpPr>
          <p:spPr>
            <a:xfrm>
              <a:off x="7693" y="880"/>
              <a:ext cx="394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0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工作回顾</a:t>
              </a:r>
              <a:endParaRPr lang="zh-CN" altLang="en-US" sz="4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5826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11613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0" y="1623060"/>
            <a:ext cx="12192000" cy="4366260"/>
          </a:xfrm>
          <a:prstGeom prst="rect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32460" y="1855470"/>
            <a:ext cx="32391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8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点击添加标题</a:t>
            </a:r>
            <a:endParaRPr lang="zh-CN" sz="28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32460" y="2393950"/>
            <a:ext cx="524065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30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</a:t>
            </a: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645795" y="3752215"/>
            <a:ext cx="702310" cy="702310"/>
          </a:xfrm>
          <a:prstGeom prst="ellipse">
            <a:avLst/>
          </a:prstGeom>
          <a:solidFill>
            <a:srgbClr val="7B949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zh-CN" altLang="en-US" sz="28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</a:rPr>
              <a:t>壹</a:t>
            </a:r>
            <a:endParaRPr lang="zh-CN" altLang="en-US" sz="2800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399540" y="3931920"/>
            <a:ext cx="4344670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399540" y="3593465"/>
            <a:ext cx="2169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</a:t>
            </a:r>
            <a:r>
              <a:rPr lang="zh-CN" sz="20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添加标题</a:t>
            </a:r>
            <a:endParaRPr lang="zh-CN" sz="2000" b="1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45795" y="4843780"/>
            <a:ext cx="702310" cy="702310"/>
          </a:xfrm>
          <a:prstGeom prst="ellipse">
            <a:avLst/>
          </a:prstGeom>
          <a:solidFill>
            <a:srgbClr val="7B949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zh-CN" altLang="en-US" sz="28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</a:rPr>
              <a:t>贰</a:t>
            </a:r>
            <a:endParaRPr lang="zh-CN" altLang="en-US" sz="2800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399540" y="5028565"/>
            <a:ext cx="4304030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399540" y="4690110"/>
            <a:ext cx="2169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</a:t>
            </a:r>
            <a:r>
              <a:rPr lang="zh-CN" sz="20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添加标题</a:t>
            </a:r>
            <a:endParaRPr lang="zh-CN" sz="2000" b="1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242685" y="2138045"/>
            <a:ext cx="5193030" cy="3401695"/>
          </a:xfrm>
          <a:prstGeom prst="roundRect">
            <a:avLst>
              <a:gd name="adj" fmla="val 0"/>
            </a:avLst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643630" y="558800"/>
            <a:ext cx="4876800" cy="706755"/>
            <a:chOff x="5826" y="880"/>
            <a:chExt cx="7680" cy="1113"/>
          </a:xfrm>
        </p:grpSpPr>
        <p:sp>
          <p:nvSpPr>
            <p:cNvPr id="20" name="文本框 19"/>
            <p:cNvSpPr txBox="1"/>
            <p:nvPr/>
          </p:nvSpPr>
          <p:spPr>
            <a:xfrm>
              <a:off x="7693" y="880"/>
              <a:ext cx="394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0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工作回顾</a:t>
              </a:r>
              <a:endParaRPr lang="zh-CN" altLang="en-US" sz="4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5826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11613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-14605" y="1492885"/>
            <a:ext cx="12205970" cy="2356485"/>
          </a:xfrm>
          <a:prstGeom prst="rect">
            <a:avLst/>
          </a:prstGeom>
          <a:solidFill>
            <a:srgbClr val="56737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 rot="0">
            <a:off x="906780" y="1946910"/>
            <a:ext cx="5350292" cy="1421765"/>
            <a:chOff x="11355" y="2984"/>
            <a:chExt cx="5571" cy="2239"/>
          </a:xfrm>
        </p:grpSpPr>
        <p:sp>
          <p:nvSpPr>
            <p:cNvPr id="45" name="文本框 44"/>
            <p:cNvSpPr txBox="1"/>
            <p:nvPr/>
          </p:nvSpPr>
          <p:spPr>
            <a:xfrm>
              <a:off x="11355" y="3686"/>
              <a:ext cx="5571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r>
                <a:rPr lang="zh-CN" altLang="en-US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号字。</a:t>
              </a:r>
              <a:endPara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1355" y="2984"/>
              <a:ext cx="341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chemeClr val="bg1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 rot="0">
            <a:off x="906780" y="4234180"/>
            <a:ext cx="5350292" cy="1421765"/>
            <a:chOff x="11355" y="2984"/>
            <a:chExt cx="5571" cy="2239"/>
          </a:xfrm>
        </p:grpSpPr>
        <p:sp>
          <p:nvSpPr>
            <p:cNvPr id="6" name="文本框 5"/>
            <p:cNvSpPr txBox="1"/>
            <p:nvPr/>
          </p:nvSpPr>
          <p:spPr>
            <a:xfrm>
              <a:off x="11355" y="3686"/>
              <a:ext cx="5571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50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20</a:t>
              </a:r>
              <a:r>
                <a:rPr lang="zh-CN" altLang="en-US" sz="1600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号字。</a:t>
              </a:r>
              <a:endParaRPr lang="zh-CN" altLang="en-US" sz="1600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355" y="2984"/>
              <a:ext cx="341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rgbClr val="56737A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rgbClr val="56737A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6941820" y="1926590"/>
            <a:ext cx="4147185" cy="3760470"/>
          </a:xfrm>
          <a:prstGeom prst="rect">
            <a:avLst/>
          </a:prstGeom>
          <a:blipFill rotWithShape="1">
            <a:blip r:embed="rId1"/>
            <a:stretch>
              <a:fillRect l="-5000" r="-4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4217670" y="2444750"/>
            <a:ext cx="3756660" cy="1106805"/>
            <a:chOff x="6642" y="3850"/>
            <a:chExt cx="5916" cy="1743"/>
          </a:xfrm>
        </p:grpSpPr>
        <p:sp>
          <p:nvSpPr>
            <p:cNvPr id="8" name="文本框 7"/>
            <p:cNvSpPr txBox="1"/>
            <p:nvPr/>
          </p:nvSpPr>
          <p:spPr>
            <a:xfrm>
              <a:off x="8797" y="3850"/>
              <a:ext cx="1608" cy="1743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66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贰</a:t>
              </a:r>
              <a:endParaRPr lang="zh-CN" altLang="en-US" sz="66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  <p:cxnSp>
          <p:nvCxnSpPr>
            <p:cNvPr id="2" name="直接连接符 1"/>
            <p:cNvCxnSpPr/>
            <p:nvPr/>
          </p:nvCxnSpPr>
          <p:spPr>
            <a:xfrm>
              <a:off x="6642" y="4721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"/>
            <p:cNvCxnSpPr/>
            <p:nvPr/>
          </p:nvCxnSpPr>
          <p:spPr>
            <a:xfrm>
              <a:off x="10665" y="4721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19"/>
          <p:cNvSpPr txBox="1"/>
          <p:nvPr/>
        </p:nvSpPr>
        <p:spPr>
          <a:xfrm>
            <a:off x="3519805" y="3634105"/>
            <a:ext cx="515175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6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rPr>
              <a:t>数据分析</a:t>
            </a:r>
            <a:endParaRPr lang="zh-CN" altLang="en-US" sz="60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8" name="camille"/>
          <p:cNvGraphicFramePr/>
          <p:nvPr/>
        </p:nvGraphicFramePr>
        <p:xfrm>
          <a:off x="608965" y="3899535"/>
          <a:ext cx="10845800" cy="2539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794385" y="1882140"/>
            <a:ext cx="36226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8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点击添加标题</a:t>
            </a:r>
            <a:endParaRPr lang="zh-CN" sz="28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81050" y="2389505"/>
            <a:ext cx="4270375" cy="156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30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graphicFrame>
        <p:nvGraphicFramePr>
          <p:cNvPr id="25" name="camille"/>
          <p:cNvGraphicFramePr/>
          <p:nvPr/>
        </p:nvGraphicFramePr>
        <p:xfrm>
          <a:off x="5320030" y="1809115"/>
          <a:ext cx="5993765" cy="2227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7" name="组合 6"/>
          <p:cNvGrpSpPr/>
          <p:nvPr/>
        </p:nvGrpSpPr>
        <p:grpSpPr>
          <a:xfrm>
            <a:off x="3643630" y="558800"/>
            <a:ext cx="4876800" cy="706755"/>
            <a:chOff x="5826" y="880"/>
            <a:chExt cx="7680" cy="1113"/>
          </a:xfrm>
        </p:grpSpPr>
        <p:sp>
          <p:nvSpPr>
            <p:cNvPr id="20" name="文本框 19"/>
            <p:cNvSpPr txBox="1"/>
            <p:nvPr/>
          </p:nvSpPr>
          <p:spPr>
            <a:xfrm>
              <a:off x="7693" y="880"/>
              <a:ext cx="394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0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数据分析</a:t>
              </a:r>
              <a:endParaRPr lang="zh-CN" altLang="en-US" sz="4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5826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11613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3643630" y="558800"/>
            <a:ext cx="4876800" cy="706755"/>
            <a:chOff x="5826" y="880"/>
            <a:chExt cx="7680" cy="1113"/>
          </a:xfrm>
        </p:grpSpPr>
        <p:sp>
          <p:nvSpPr>
            <p:cNvPr id="20" name="文本框 19"/>
            <p:cNvSpPr txBox="1"/>
            <p:nvPr/>
          </p:nvSpPr>
          <p:spPr>
            <a:xfrm>
              <a:off x="7693" y="880"/>
              <a:ext cx="3946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4000">
                  <a:solidFill>
                    <a:srgbClr val="56737A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数据分析</a:t>
              </a:r>
              <a:endParaRPr lang="zh-CN" altLang="en-US" sz="4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5826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  <a:alpha val="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11613" y="1436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  <a:alpha val="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2" name="Chart 14"/>
          <p:cNvGraphicFramePr/>
          <p:nvPr/>
        </p:nvGraphicFramePr>
        <p:xfrm>
          <a:off x="1080135" y="1772920"/>
          <a:ext cx="3779520" cy="43319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5245735" y="1699895"/>
            <a:ext cx="36226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28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</a:rPr>
              <a:t>点击添加标题</a:t>
            </a:r>
            <a:endParaRPr lang="zh-CN" sz="28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232400" y="2207260"/>
            <a:ext cx="5935980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点击此处添加章节的描述内容，言简意赅，字数不超过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30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</a:t>
            </a: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637530" y="5293360"/>
            <a:ext cx="27762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rPr>
              <a:t>上半年</a:t>
            </a:r>
            <a:endParaRPr lang="zh-CN" altLang="en-US" sz="20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3" name="弧形 12"/>
          <p:cNvSpPr/>
          <p:nvPr/>
        </p:nvSpPr>
        <p:spPr>
          <a:xfrm>
            <a:off x="6384290" y="3821430"/>
            <a:ext cx="1283335" cy="1283335"/>
          </a:xfrm>
          <a:prstGeom prst="arc">
            <a:avLst>
              <a:gd name="adj1" fmla="val 6812975"/>
              <a:gd name="adj2" fmla="val 4117068"/>
            </a:avLst>
          </a:prstGeom>
          <a:ln w="127000">
            <a:solidFill>
              <a:srgbClr val="F4F4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4" name="弧形 13"/>
          <p:cNvSpPr/>
          <p:nvPr/>
        </p:nvSpPr>
        <p:spPr>
          <a:xfrm>
            <a:off x="6384290" y="3821430"/>
            <a:ext cx="1283335" cy="1283335"/>
          </a:xfrm>
          <a:prstGeom prst="arc">
            <a:avLst>
              <a:gd name="adj1" fmla="val 8429097"/>
              <a:gd name="adj2" fmla="val 1730001"/>
            </a:avLst>
          </a:prstGeom>
          <a:ln w="127000">
            <a:solidFill>
              <a:srgbClr val="5673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504305" y="4171315"/>
            <a:ext cx="1043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2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74%</a:t>
            </a:r>
            <a:endParaRPr lang="en-US" altLang="zh-CN" sz="32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125460" y="5293360"/>
            <a:ext cx="27762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rPr>
              <a:t>下半年</a:t>
            </a:r>
            <a:endParaRPr lang="zh-CN" altLang="en-US" sz="20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6" name="弧形 15"/>
          <p:cNvSpPr/>
          <p:nvPr/>
        </p:nvSpPr>
        <p:spPr>
          <a:xfrm>
            <a:off x="8871585" y="3821430"/>
            <a:ext cx="1283335" cy="1283335"/>
          </a:xfrm>
          <a:prstGeom prst="arc">
            <a:avLst>
              <a:gd name="adj1" fmla="val 6812975"/>
              <a:gd name="adj2" fmla="val 4117068"/>
            </a:avLst>
          </a:prstGeom>
          <a:ln w="127000">
            <a:solidFill>
              <a:srgbClr val="F4F4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7" name="弧形 16"/>
          <p:cNvSpPr/>
          <p:nvPr/>
        </p:nvSpPr>
        <p:spPr>
          <a:xfrm>
            <a:off x="8871585" y="3821430"/>
            <a:ext cx="1283335" cy="1283335"/>
          </a:xfrm>
          <a:prstGeom prst="arc">
            <a:avLst>
              <a:gd name="adj1" fmla="val 8429097"/>
              <a:gd name="adj2" fmla="val 1730001"/>
            </a:avLst>
          </a:prstGeom>
          <a:ln w="127000">
            <a:solidFill>
              <a:srgbClr val="5673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991600" y="4171315"/>
            <a:ext cx="1043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200" b="1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74%</a:t>
            </a:r>
            <a:endParaRPr lang="en-US" altLang="zh-CN" sz="3200" b="1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4217670" y="2444750"/>
            <a:ext cx="3756660" cy="1106805"/>
            <a:chOff x="6642" y="3850"/>
            <a:chExt cx="5916" cy="1743"/>
          </a:xfrm>
        </p:grpSpPr>
        <p:sp>
          <p:nvSpPr>
            <p:cNvPr id="8" name="文本框 7"/>
            <p:cNvSpPr txBox="1"/>
            <p:nvPr/>
          </p:nvSpPr>
          <p:spPr>
            <a:xfrm>
              <a:off x="8798" y="3850"/>
              <a:ext cx="1608" cy="1743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6600">
                  <a:solidFill>
                    <a:srgbClr val="56737A"/>
                  </a:solidFill>
                  <a:latin typeface="汉仪国强行书简" panose="00020600040101010101" charset="-122"/>
                  <a:ea typeface="汉仪国强行书简" panose="00020600040101010101" charset="-122"/>
                  <a:sym typeface="+mn-ea"/>
                </a:rPr>
                <a:t>叁</a:t>
              </a:r>
              <a:endParaRPr lang="zh-CN" altLang="en-US" sz="6600">
                <a:solidFill>
                  <a:srgbClr val="56737A"/>
                </a:solidFill>
                <a:latin typeface="汉仪国强行书简" panose="00020600040101010101" charset="-122"/>
                <a:ea typeface="汉仪国强行书简" panose="00020600040101010101" charset="-122"/>
                <a:sym typeface="+mn-ea"/>
              </a:endParaRPr>
            </a:p>
          </p:txBody>
        </p:sp>
        <p:cxnSp>
          <p:nvCxnSpPr>
            <p:cNvPr id="2" name="直接连接符 1"/>
            <p:cNvCxnSpPr/>
            <p:nvPr/>
          </p:nvCxnSpPr>
          <p:spPr>
            <a:xfrm>
              <a:off x="6642" y="4721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"/>
            <p:cNvCxnSpPr/>
            <p:nvPr/>
          </p:nvCxnSpPr>
          <p:spPr>
            <a:xfrm>
              <a:off x="10665" y="4721"/>
              <a:ext cx="1893" cy="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lumMod val="95000"/>
                    </a:schemeClr>
                  </a:gs>
                  <a:gs pos="71000">
                    <a:srgbClr val="56737A"/>
                  </a:gs>
                </a:gsLst>
                <a:lin ang="108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19"/>
          <p:cNvSpPr txBox="1"/>
          <p:nvPr/>
        </p:nvSpPr>
        <p:spPr>
          <a:xfrm>
            <a:off x="3519805" y="3634105"/>
            <a:ext cx="515175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6000">
                <a:solidFill>
                  <a:srgbClr val="56737A"/>
                </a:solidFill>
                <a:latin typeface="汉仪中简黑简" panose="00020600040101010101" charset="-122"/>
                <a:ea typeface="汉仪中简黑简" panose="00020600040101010101" charset="-122"/>
              </a:rPr>
              <a:t>问题反馈</a:t>
            </a:r>
            <a:endParaRPr lang="zh-CN" altLang="en-US" sz="6000">
              <a:solidFill>
                <a:srgbClr val="56737A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5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1572</Words>
  <Application>WPS 演示</Application>
  <PresentationFormat>宽屏</PresentationFormat>
  <Paragraphs>197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Wingdings</vt:lpstr>
      <vt:lpstr>汉仪中简黑简</vt:lpstr>
      <vt:lpstr>汉仪国强行书简</vt:lpstr>
      <vt:lpstr>Gill Sans</vt:lpstr>
      <vt:lpstr>汉仪书宋二S</vt:lpstr>
      <vt:lpstr>Calibri</vt:lpstr>
      <vt:lpstr>Gill Sans MT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梦想励志年终工作总结</dc:title>
  <dc:creator>蔡圆圆camille（卡米设计）</dc:creator>
  <cp:lastModifiedBy>冰雪彤心</cp:lastModifiedBy>
  <cp:revision>153</cp:revision>
  <dcterms:created xsi:type="dcterms:W3CDTF">2019-06-19T02:08:00Z</dcterms:created>
  <dcterms:modified xsi:type="dcterms:W3CDTF">2022-04-21T09:20:22Z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2052-11.1.0.11636</vt:lpwstr>
  </property>
  <property fmtid="{D5CDD505-2E9C-101B-9397-08002B2CF9AE}" pid="3" name="KSOTemplateUUID">
    <vt:lpwstr>v1.0_mb_FJHYjLreVUcCceV6ldLcTQ==</vt:lpwstr>
  </property>
  <property fmtid="{D5CDD505-2E9C-101B-9397-08002B2CF9AE}" pid="4" name="ICV">
    <vt:lpwstr>C1660BA5B17A4D36A3EBD5B5F5C681F3</vt:lpwstr>
  </property>
  <property fmtid="{D5CDD505-2E9C-101B-9397-08002B2CF9AE}" pid="5" name="commondata">
    <vt:lpwstr>eyJjb3VudCI6MiwiaGRpZCI6IjEwMThiNzNlZDFlMTFkYzQxMjZkZjZlMzE5YzE2YTA0IiwidXNlckNvdW50IjoyfQ==</vt:lpwstr>
  </property>
</Properties>
</file>